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5074900" cy="20104100"/>
  <p:notesSz cx="15074900" cy="2010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296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BA73-C9C7-FC9D-0408-1A4BEED26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4363" y="3290186"/>
            <a:ext cx="11306175" cy="6999205"/>
          </a:xfrm>
        </p:spPr>
        <p:txBody>
          <a:bodyPr anchor="b"/>
          <a:lstStyle>
            <a:lvl1pPr algn="ctr">
              <a:defRPr sz="741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D2EFAC-6A8E-D5F4-C4CD-00C834997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4363" y="10559308"/>
            <a:ext cx="11306175" cy="4853836"/>
          </a:xfrm>
        </p:spPr>
        <p:txBody>
          <a:bodyPr/>
          <a:lstStyle>
            <a:lvl1pPr marL="0" indent="0" algn="ctr">
              <a:buNone/>
              <a:defRPr sz="2968"/>
            </a:lvl1pPr>
            <a:lvl2pPr marL="565328" indent="0" algn="ctr">
              <a:buNone/>
              <a:defRPr sz="2473"/>
            </a:lvl2pPr>
            <a:lvl3pPr marL="1130656" indent="0" algn="ctr">
              <a:buNone/>
              <a:defRPr sz="2226"/>
            </a:lvl3pPr>
            <a:lvl4pPr marL="1695983" indent="0" algn="ctr">
              <a:buNone/>
              <a:defRPr sz="1978"/>
            </a:lvl4pPr>
            <a:lvl5pPr marL="2261311" indent="0" algn="ctr">
              <a:buNone/>
              <a:defRPr sz="1978"/>
            </a:lvl5pPr>
            <a:lvl6pPr marL="2826639" indent="0" algn="ctr">
              <a:buNone/>
              <a:defRPr sz="1978"/>
            </a:lvl6pPr>
            <a:lvl7pPr marL="3391967" indent="0" algn="ctr">
              <a:buNone/>
              <a:defRPr sz="1978"/>
            </a:lvl7pPr>
            <a:lvl8pPr marL="3957295" indent="0" algn="ctr">
              <a:buNone/>
              <a:defRPr sz="1978"/>
            </a:lvl8pPr>
            <a:lvl9pPr marL="4522622" indent="0" algn="ctr">
              <a:buNone/>
              <a:defRPr sz="197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2B76B-8517-49C0-341E-74A960D11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BF1CD-8F50-E40D-0E2C-C0791F1C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8EC86-2883-B028-C12F-E04FC5696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80011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9675-105A-467F-FEB1-9E159F83B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2E217-1438-C4A8-CFE1-C41E59E8C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107C5-851A-7517-CDC0-690B6CAEC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092C4-9FEE-E8E1-C16A-640D8205C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23104-3CCB-EE35-18AE-85EDC490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76337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DCDDA-B994-51C6-EFBE-68EFFFDE4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548" y="5012067"/>
            <a:ext cx="13002101" cy="8362746"/>
          </a:xfrm>
        </p:spPr>
        <p:txBody>
          <a:bodyPr anchor="b"/>
          <a:lstStyle>
            <a:lvl1pPr>
              <a:defRPr sz="741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5D213-7FCE-B851-334F-25F193210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548" y="13453927"/>
            <a:ext cx="13002101" cy="4397770"/>
          </a:xfrm>
        </p:spPr>
        <p:txBody>
          <a:bodyPr/>
          <a:lstStyle>
            <a:lvl1pPr marL="0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1pPr>
            <a:lvl2pPr marL="565328" indent="0">
              <a:buNone/>
              <a:defRPr sz="2473">
                <a:solidFill>
                  <a:schemeClr val="tx1">
                    <a:tint val="75000"/>
                  </a:schemeClr>
                </a:solidFill>
              </a:defRPr>
            </a:lvl2pPr>
            <a:lvl3pPr marL="1130656" indent="0">
              <a:buNone/>
              <a:defRPr sz="2226">
                <a:solidFill>
                  <a:schemeClr val="tx1">
                    <a:tint val="75000"/>
                  </a:schemeClr>
                </a:solidFill>
              </a:defRPr>
            </a:lvl3pPr>
            <a:lvl4pPr marL="1695983" indent="0">
              <a:buNone/>
              <a:defRPr sz="1978">
                <a:solidFill>
                  <a:schemeClr val="tx1">
                    <a:tint val="75000"/>
                  </a:schemeClr>
                </a:solidFill>
              </a:defRPr>
            </a:lvl4pPr>
            <a:lvl5pPr marL="2261311" indent="0">
              <a:buNone/>
              <a:defRPr sz="1978">
                <a:solidFill>
                  <a:schemeClr val="tx1">
                    <a:tint val="75000"/>
                  </a:schemeClr>
                </a:solidFill>
              </a:defRPr>
            </a:lvl5pPr>
            <a:lvl6pPr marL="2826639" indent="0">
              <a:buNone/>
              <a:defRPr sz="1978">
                <a:solidFill>
                  <a:schemeClr val="tx1">
                    <a:tint val="75000"/>
                  </a:schemeClr>
                </a:solidFill>
              </a:defRPr>
            </a:lvl6pPr>
            <a:lvl7pPr marL="3391967" indent="0">
              <a:buNone/>
              <a:defRPr sz="1978">
                <a:solidFill>
                  <a:schemeClr val="tx1">
                    <a:tint val="75000"/>
                  </a:schemeClr>
                </a:solidFill>
              </a:defRPr>
            </a:lvl7pPr>
            <a:lvl8pPr marL="3957295" indent="0">
              <a:buNone/>
              <a:defRPr sz="1978">
                <a:solidFill>
                  <a:schemeClr val="tx1">
                    <a:tint val="75000"/>
                  </a:schemeClr>
                </a:solidFill>
              </a:defRPr>
            </a:lvl8pPr>
            <a:lvl9pPr marL="4522622" indent="0">
              <a:buNone/>
              <a:defRPr sz="19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A26C0-E7B4-70D3-B488-5ACDE2E2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52DFE-F7DF-C979-BF5B-DEC1791F8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83DED-FBAC-55B7-2739-25DAA150E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143762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7D01A-EB36-03D1-3BBF-FB8139A4B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C84B4-7CC4-AC53-63DA-61C359F34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6399" y="5351786"/>
            <a:ext cx="6406833" cy="127558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A6C54-A79B-57C2-ECF0-8663F0DF7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31668" y="5351786"/>
            <a:ext cx="6406833" cy="127558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E3990-1BB1-A8CF-92FB-9007B3803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CDDA61-C30E-4E2E-7704-34FC902CA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5B5D0-6A33-6965-9725-712AB2B74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317046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6A421-63F9-39EA-8166-3BBE6D3D5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363" y="1070359"/>
            <a:ext cx="13002101" cy="38858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AD9C6-28D1-ED66-C22F-71535A366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8363" y="4928298"/>
            <a:ext cx="6377389" cy="2415283"/>
          </a:xfrm>
        </p:spPr>
        <p:txBody>
          <a:bodyPr anchor="b"/>
          <a:lstStyle>
            <a:lvl1pPr marL="0" indent="0">
              <a:buNone/>
              <a:defRPr sz="2968" b="1"/>
            </a:lvl1pPr>
            <a:lvl2pPr marL="565328" indent="0">
              <a:buNone/>
              <a:defRPr sz="2473" b="1"/>
            </a:lvl2pPr>
            <a:lvl3pPr marL="1130656" indent="0">
              <a:buNone/>
              <a:defRPr sz="2226" b="1"/>
            </a:lvl3pPr>
            <a:lvl4pPr marL="1695983" indent="0">
              <a:buNone/>
              <a:defRPr sz="1978" b="1"/>
            </a:lvl4pPr>
            <a:lvl5pPr marL="2261311" indent="0">
              <a:buNone/>
              <a:defRPr sz="1978" b="1"/>
            </a:lvl5pPr>
            <a:lvl6pPr marL="2826639" indent="0">
              <a:buNone/>
              <a:defRPr sz="1978" b="1"/>
            </a:lvl6pPr>
            <a:lvl7pPr marL="3391967" indent="0">
              <a:buNone/>
              <a:defRPr sz="1978" b="1"/>
            </a:lvl7pPr>
            <a:lvl8pPr marL="3957295" indent="0">
              <a:buNone/>
              <a:defRPr sz="1978" b="1"/>
            </a:lvl8pPr>
            <a:lvl9pPr marL="4522622" indent="0">
              <a:buNone/>
              <a:defRPr sz="197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12FA3-5914-2650-970E-38EFFE618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8363" y="7343581"/>
            <a:ext cx="6377389" cy="108013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D7D768-63CD-F230-B8BD-9B0CAAE82A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31668" y="4928298"/>
            <a:ext cx="6408796" cy="2415283"/>
          </a:xfrm>
        </p:spPr>
        <p:txBody>
          <a:bodyPr anchor="b"/>
          <a:lstStyle>
            <a:lvl1pPr marL="0" indent="0">
              <a:buNone/>
              <a:defRPr sz="2968" b="1"/>
            </a:lvl1pPr>
            <a:lvl2pPr marL="565328" indent="0">
              <a:buNone/>
              <a:defRPr sz="2473" b="1"/>
            </a:lvl2pPr>
            <a:lvl3pPr marL="1130656" indent="0">
              <a:buNone/>
              <a:defRPr sz="2226" b="1"/>
            </a:lvl3pPr>
            <a:lvl4pPr marL="1695983" indent="0">
              <a:buNone/>
              <a:defRPr sz="1978" b="1"/>
            </a:lvl4pPr>
            <a:lvl5pPr marL="2261311" indent="0">
              <a:buNone/>
              <a:defRPr sz="1978" b="1"/>
            </a:lvl5pPr>
            <a:lvl6pPr marL="2826639" indent="0">
              <a:buNone/>
              <a:defRPr sz="1978" b="1"/>
            </a:lvl6pPr>
            <a:lvl7pPr marL="3391967" indent="0">
              <a:buNone/>
              <a:defRPr sz="1978" b="1"/>
            </a:lvl7pPr>
            <a:lvl8pPr marL="3957295" indent="0">
              <a:buNone/>
              <a:defRPr sz="1978" b="1"/>
            </a:lvl8pPr>
            <a:lvl9pPr marL="4522622" indent="0">
              <a:buNone/>
              <a:defRPr sz="197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FECB58-AC5B-9C56-DDF8-570EC0F637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31668" y="7343581"/>
            <a:ext cx="6408796" cy="108013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E52ED0-A441-59A4-1D4E-4C62ED31B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13D7D5-912E-A8FA-A4C0-BC8E4FE4F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30BE3-8692-878D-2395-60DAA9E16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2691846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32291-B9CB-F138-CCD5-E2FC70C8A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CB5B4E-8B8B-1032-F788-A644BC76F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FEB81E-9257-4A62-00F0-EC2CCD184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092B92-038F-70BB-2954-477678482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46771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9D30B-53AE-9731-FAEC-64CBA5EC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0DE4F3-F597-3724-5DC1-02483EAD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5DCDE-3A4A-FF64-B32E-663095BB4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367680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1783B-A974-606E-7A03-9B424F92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364" y="1340273"/>
            <a:ext cx="4862047" cy="4690957"/>
          </a:xfrm>
        </p:spPr>
        <p:txBody>
          <a:bodyPr anchor="b"/>
          <a:lstStyle>
            <a:lvl1pPr>
              <a:defRPr sz="395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A8B40-40E6-4DB1-1177-8C53478EB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8796" y="2894620"/>
            <a:ext cx="7631668" cy="14286941"/>
          </a:xfrm>
        </p:spPr>
        <p:txBody>
          <a:bodyPr/>
          <a:lstStyle>
            <a:lvl1pPr>
              <a:defRPr sz="3957"/>
            </a:lvl1pPr>
            <a:lvl2pPr>
              <a:defRPr sz="3462"/>
            </a:lvl2pPr>
            <a:lvl3pPr>
              <a:defRPr sz="2968"/>
            </a:lvl3pPr>
            <a:lvl4pPr>
              <a:defRPr sz="2473"/>
            </a:lvl4pPr>
            <a:lvl5pPr>
              <a:defRPr sz="2473"/>
            </a:lvl5pPr>
            <a:lvl6pPr>
              <a:defRPr sz="2473"/>
            </a:lvl6pPr>
            <a:lvl7pPr>
              <a:defRPr sz="2473"/>
            </a:lvl7pPr>
            <a:lvl8pPr>
              <a:defRPr sz="2473"/>
            </a:lvl8pPr>
            <a:lvl9pPr>
              <a:defRPr sz="24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D20CC-8F1A-9EFD-8116-0B6630CF8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8364" y="6031230"/>
            <a:ext cx="4862047" cy="11173600"/>
          </a:xfrm>
        </p:spPr>
        <p:txBody>
          <a:bodyPr/>
          <a:lstStyle>
            <a:lvl1pPr marL="0" indent="0">
              <a:buNone/>
              <a:defRPr sz="1978"/>
            </a:lvl1pPr>
            <a:lvl2pPr marL="565328" indent="0">
              <a:buNone/>
              <a:defRPr sz="1731"/>
            </a:lvl2pPr>
            <a:lvl3pPr marL="1130656" indent="0">
              <a:buNone/>
              <a:defRPr sz="1484"/>
            </a:lvl3pPr>
            <a:lvl4pPr marL="1695983" indent="0">
              <a:buNone/>
              <a:defRPr sz="1237"/>
            </a:lvl4pPr>
            <a:lvl5pPr marL="2261311" indent="0">
              <a:buNone/>
              <a:defRPr sz="1237"/>
            </a:lvl5pPr>
            <a:lvl6pPr marL="2826639" indent="0">
              <a:buNone/>
              <a:defRPr sz="1237"/>
            </a:lvl6pPr>
            <a:lvl7pPr marL="3391967" indent="0">
              <a:buNone/>
              <a:defRPr sz="1237"/>
            </a:lvl7pPr>
            <a:lvl8pPr marL="3957295" indent="0">
              <a:buNone/>
              <a:defRPr sz="1237"/>
            </a:lvl8pPr>
            <a:lvl9pPr marL="4522622" indent="0">
              <a:buNone/>
              <a:defRPr sz="12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0E60A-2620-96A4-9265-2F15D40B0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3A90E-B784-C625-A21B-053F2B731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4F339-A667-7C34-D312-9DCB192D8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336263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15FEC-BACD-F7A3-4D77-090309238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364" y="1340273"/>
            <a:ext cx="4862047" cy="4690957"/>
          </a:xfrm>
        </p:spPr>
        <p:txBody>
          <a:bodyPr anchor="b"/>
          <a:lstStyle>
            <a:lvl1pPr>
              <a:defRPr sz="395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76EBAD-D348-179D-3D3F-804446A90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08796" y="2894620"/>
            <a:ext cx="7631668" cy="14286941"/>
          </a:xfrm>
        </p:spPr>
        <p:txBody>
          <a:bodyPr/>
          <a:lstStyle>
            <a:lvl1pPr marL="0" indent="0">
              <a:buNone/>
              <a:defRPr sz="3957"/>
            </a:lvl1pPr>
            <a:lvl2pPr marL="565328" indent="0">
              <a:buNone/>
              <a:defRPr sz="3462"/>
            </a:lvl2pPr>
            <a:lvl3pPr marL="1130656" indent="0">
              <a:buNone/>
              <a:defRPr sz="2968"/>
            </a:lvl3pPr>
            <a:lvl4pPr marL="1695983" indent="0">
              <a:buNone/>
              <a:defRPr sz="2473"/>
            </a:lvl4pPr>
            <a:lvl5pPr marL="2261311" indent="0">
              <a:buNone/>
              <a:defRPr sz="2473"/>
            </a:lvl5pPr>
            <a:lvl6pPr marL="2826639" indent="0">
              <a:buNone/>
              <a:defRPr sz="2473"/>
            </a:lvl6pPr>
            <a:lvl7pPr marL="3391967" indent="0">
              <a:buNone/>
              <a:defRPr sz="2473"/>
            </a:lvl7pPr>
            <a:lvl8pPr marL="3957295" indent="0">
              <a:buNone/>
              <a:defRPr sz="2473"/>
            </a:lvl8pPr>
            <a:lvl9pPr marL="4522622" indent="0">
              <a:buNone/>
              <a:defRPr sz="2473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68612-855D-E5AC-C617-559059A4C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8364" y="6031230"/>
            <a:ext cx="4862047" cy="11173600"/>
          </a:xfrm>
        </p:spPr>
        <p:txBody>
          <a:bodyPr/>
          <a:lstStyle>
            <a:lvl1pPr marL="0" indent="0">
              <a:buNone/>
              <a:defRPr sz="1978"/>
            </a:lvl1pPr>
            <a:lvl2pPr marL="565328" indent="0">
              <a:buNone/>
              <a:defRPr sz="1731"/>
            </a:lvl2pPr>
            <a:lvl3pPr marL="1130656" indent="0">
              <a:buNone/>
              <a:defRPr sz="1484"/>
            </a:lvl3pPr>
            <a:lvl4pPr marL="1695983" indent="0">
              <a:buNone/>
              <a:defRPr sz="1237"/>
            </a:lvl4pPr>
            <a:lvl5pPr marL="2261311" indent="0">
              <a:buNone/>
              <a:defRPr sz="1237"/>
            </a:lvl5pPr>
            <a:lvl6pPr marL="2826639" indent="0">
              <a:buNone/>
              <a:defRPr sz="1237"/>
            </a:lvl6pPr>
            <a:lvl7pPr marL="3391967" indent="0">
              <a:buNone/>
              <a:defRPr sz="1237"/>
            </a:lvl7pPr>
            <a:lvl8pPr marL="3957295" indent="0">
              <a:buNone/>
              <a:defRPr sz="1237"/>
            </a:lvl8pPr>
            <a:lvl9pPr marL="4522622" indent="0">
              <a:buNone/>
              <a:defRPr sz="12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3EF98-F3DD-F1DC-B7F2-DAE6B4E6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DC2A29-D2DD-7D88-8AA6-792B985AA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3E6E8-D2B3-5737-301E-98C2D5641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79436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B9FE3-76B6-C962-0DCA-55AD00170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E809F9-8259-CD83-7128-A35965036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74628-DEA4-048B-DD69-4C657E651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09344-7334-D41A-7795-5C55EA10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4794D-1B53-DD51-97E0-3B4DE8B20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522228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66C60A-98C3-4DE4-800A-8C8DEA9A6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787975" y="1070357"/>
            <a:ext cx="3250525" cy="170372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FDA9FC-28F0-C451-258E-7343124D9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6399" y="1070357"/>
            <a:ext cx="9563140" cy="170372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B08CC-CC9E-7F1D-1371-3FB4EEA32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3289D-A138-FF12-0078-492FD1E10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C7F70-2161-E692-89B8-83DE86D03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353920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EAAF6-B753-47EE-6DA6-A02D4CCE5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400" y="1070359"/>
            <a:ext cx="13002101" cy="3885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9368C-F08C-C6EC-E74A-E9FD6258F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6400" y="5351786"/>
            <a:ext cx="13002101" cy="12755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B4EA0-2C33-5A59-F7D1-60735D471F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399" y="18633524"/>
            <a:ext cx="3391853" cy="10703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50B74-1F03-0B10-20B4-3EF2F0934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93561" y="18633524"/>
            <a:ext cx="5087779" cy="10703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A4474-56B1-66C5-2215-70D42A834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6648" y="18633524"/>
            <a:ext cx="3391853" cy="10703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lang="en-US" spc="15" smtClean="0"/>
              <a:t>‹#›</a:t>
            </a:fld>
            <a:endParaRPr lang="en-US" spc="15" dirty="0"/>
          </a:p>
        </p:txBody>
      </p:sp>
    </p:spTree>
    <p:extLst>
      <p:ext uri="{BB962C8B-B14F-4D97-AF65-F5344CB8AC3E}">
        <p14:creationId xmlns:p14="http://schemas.microsoft.com/office/powerpoint/2010/main" val="283683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1130656" rtl="0" eaLnBrk="1" latinLnBrk="0" hangingPunct="1">
        <a:lnSpc>
          <a:spcPct val="90000"/>
        </a:lnSpc>
        <a:spcBef>
          <a:spcPct val="0"/>
        </a:spcBef>
        <a:buNone/>
        <a:defRPr sz="54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2664" indent="-282664" algn="l" defTabSz="1130656" rtl="0" eaLnBrk="1" latinLnBrk="0" hangingPunct="1">
        <a:lnSpc>
          <a:spcPct val="90000"/>
        </a:lnSpc>
        <a:spcBef>
          <a:spcPts val="1237"/>
        </a:spcBef>
        <a:buFont typeface="Arial" panose="020B0604020202020204" pitchFamily="34" charset="0"/>
        <a:buChar char="•"/>
        <a:defRPr sz="3462" kern="1200">
          <a:solidFill>
            <a:schemeClr val="tx1"/>
          </a:solidFill>
          <a:latin typeface="+mn-lt"/>
          <a:ea typeface="+mn-ea"/>
          <a:cs typeface="+mn-cs"/>
        </a:defRPr>
      </a:lvl1pPr>
      <a:lvl2pPr marL="847992" indent="-282664" algn="l" defTabSz="1130656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413320" indent="-282664" algn="l" defTabSz="1130656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473" kern="1200">
          <a:solidFill>
            <a:schemeClr val="tx1"/>
          </a:solidFill>
          <a:latin typeface="+mn-lt"/>
          <a:ea typeface="+mn-ea"/>
          <a:cs typeface="+mn-cs"/>
        </a:defRPr>
      </a:lvl3pPr>
      <a:lvl4pPr marL="1978647" indent="-282664" algn="l" defTabSz="1130656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4pPr>
      <a:lvl5pPr marL="2543975" indent="-282664" algn="l" defTabSz="1130656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5pPr>
      <a:lvl6pPr marL="3109303" indent="-282664" algn="l" defTabSz="1130656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6pPr>
      <a:lvl7pPr marL="3674631" indent="-282664" algn="l" defTabSz="1130656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7pPr>
      <a:lvl8pPr marL="4239959" indent="-282664" algn="l" defTabSz="1130656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8pPr>
      <a:lvl9pPr marL="4805286" indent="-282664" algn="l" defTabSz="1130656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30656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1pPr>
      <a:lvl2pPr marL="565328" algn="l" defTabSz="1130656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2pPr>
      <a:lvl3pPr marL="1130656" algn="l" defTabSz="1130656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3pPr>
      <a:lvl4pPr marL="1695983" algn="l" defTabSz="1130656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4pPr>
      <a:lvl5pPr marL="2261311" algn="l" defTabSz="1130656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5pPr>
      <a:lvl6pPr marL="2826639" algn="l" defTabSz="1130656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6pPr>
      <a:lvl7pPr marL="3391967" algn="l" defTabSz="1130656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7pPr>
      <a:lvl8pPr marL="3957295" algn="l" defTabSz="1130656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8pPr>
      <a:lvl9pPr marL="4522622" algn="l" defTabSz="1130656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dpr-info.eu/" TargetMode="External"/><Relationship Id="rId2" Type="http://schemas.openxmlformats.org/officeDocument/2006/relationships/hyperlink" Target="https://www.priv.gc.ca/en/privacy-topics/privacy-laws-in-canada/the-personal-information-protection-and-electronic-documents-act-pipeda/r_o_p/canadas-anti-spam-legislation/casl-compliance-help-for-businesses/#%3A~%3Atext%3DWhen%20Canada%27s%20anti%2Dspam%20legislation%2Cthe%20course%20of%20commercial%20activities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app.org/resources/article/brazilian-data-protection-law-lgpd-english-translation/#%3A~%3Atext%3D1%20This%20Law%20provides%20for%2Cpersonality%20of%20the%20natural%20person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object 14"/>
          <p:cNvGrpSpPr/>
          <p:nvPr/>
        </p:nvGrpSpPr>
        <p:grpSpPr>
          <a:xfrm>
            <a:off x="298450" y="679450"/>
            <a:ext cx="14776450" cy="19390226"/>
            <a:chOff x="-2068476" y="-16095041"/>
            <a:chExt cx="17138650" cy="23745689"/>
          </a:xfrm>
        </p:grpSpPr>
        <p:sp>
          <p:nvSpPr>
            <p:cNvPr id="15" name="object 15"/>
            <p:cNvSpPr/>
            <p:nvPr/>
          </p:nvSpPr>
          <p:spPr>
            <a:xfrm>
              <a:off x="-2068476" y="-16095041"/>
              <a:ext cx="13102074" cy="16154400"/>
            </a:xfrm>
            <a:custGeom>
              <a:avLst/>
              <a:gdLst/>
              <a:ahLst/>
              <a:cxnLst/>
              <a:rect l="l" t="t" r="r" b="b"/>
              <a:pathLst>
                <a:path w="4037965" h="3388995">
                  <a:moveTo>
                    <a:pt x="2268642" y="0"/>
                  </a:moveTo>
                  <a:lnTo>
                    <a:pt x="2218558" y="334"/>
                  </a:lnTo>
                  <a:lnTo>
                    <a:pt x="2167912" y="2973"/>
                  </a:lnTo>
                  <a:lnTo>
                    <a:pt x="2116718" y="7923"/>
                  </a:lnTo>
                  <a:lnTo>
                    <a:pt x="2064992" y="15189"/>
                  </a:lnTo>
                  <a:lnTo>
                    <a:pt x="2016104" y="23044"/>
                  </a:lnTo>
                  <a:lnTo>
                    <a:pt x="1918269" y="38417"/>
                  </a:lnTo>
                  <a:lnTo>
                    <a:pt x="1575623" y="90900"/>
                  </a:lnTo>
                  <a:lnTo>
                    <a:pt x="1477785" y="106218"/>
                  </a:lnTo>
                  <a:lnTo>
                    <a:pt x="1380029" y="121991"/>
                  </a:lnTo>
                  <a:lnTo>
                    <a:pt x="1331192" y="130101"/>
                  </a:lnTo>
                  <a:lnTo>
                    <a:pt x="1282386" y="138389"/>
                  </a:lnTo>
                  <a:lnTo>
                    <a:pt x="1233616" y="146875"/>
                  </a:lnTo>
                  <a:lnTo>
                    <a:pt x="1184885" y="155581"/>
                  </a:lnTo>
                  <a:lnTo>
                    <a:pt x="1133689" y="165226"/>
                  </a:lnTo>
                  <a:lnTo>
                    <a:pt x="1082704" y="175619"/>
                  </a:lnTo>
                  <a:lnTo>
                    <a:pt x="1031959" y="186820"/>
                  </a:lnTo>
                  <a:lnTo>
                    <a:pt x="981482" y="198886"/>
                  </a:lnTo>
                  <a:lnTo>
                    <a:pt x="931300" y="211877"/>
                  </a:lnTo>
                  <a:lnTo>
                    <a:pt x="881440" y="225851"/>
                  </a:lnTo>
                  <a:lnTo>
                    <a:pt x="831931" y="240868"/>
                  </a:lnTo>
                  <a:lnTo>
                    <a:pt x="782801" y="256987"/>
                  </a:lnTo>
                  <a:lnTo>
                    <a:pt x="734076" y="274266"/>
                  </a:lnTo>
                  <a:lnTo>
                    <a:pt x="685785" y="292764"/>
                  </a:lnTo>
                  <a:lnTo>
                    <a:pt x="637956" y="312540"/>
                  </a:lnTo>
                  <a:lnTo>
                    <a:pt x="590616" y="333653"/>
                  </a:lnTo>
                  <a:lnTo>
                    <a:pt x="543793" y="356163"/>
                  </a:lnTo>
                  <a:lnTo>
                    <a:pt x="497514" y="380127"/>
                  </a:lnTo>
                  <a:lnTo>
                    <a:pt x="451808" y="405605"/>
                  </a:lnTo>
                  <a:lnTo>
                    <a:pt x="406702" y="432655"/>
                  </a:lnTo>
                  <a:lnTo>
                    <a:pt x="362152" y="461752"/>
                  </a:lnTo>
                  <a:lnTo>
                    <a:pt x="319972" y="492187"/>
                  </a:lnTo>
                  <a:lnTo>
                    <a:pt x="280204" y="523960"/>
                  </a:lnTo>
                  <a:lnTo>
                    <a:pt x="242889" y="557073"/>
                  </a:lnTo>
                  <a:lnTo>
                    <a:pt x="208069" y="591527"/>
                  </a:lnTo>
                  <a:lnTo>
                    <a:pt x="175787" y="627322"/>
                  </a:lnTo>
                  <a:lnTo>
                    <a:pt x="146082" y="664461"/>
                  </a:lnTo>
                  <a:lnTo>
                    <a:pt x="118998" y="702943"/>
                  </a:lnTo>
                  <a:lnTo>
                    <a:pt x="94575" y="742771"/>
                  </a:lnTo>
                  <a:lnTo>
                    <a:pt x="72855" y="783944"/>
                  </a:lnTo>
                  <a:lnTo>
                    <a:pt x="53880" y="826464"/>
                  </a:lnTo>
                  <a:lnTo>
                    <a:pt x="37691" y="870333"/>
                  </a:lnTo>
                  <a:lnTo>
                    <a:pt x="24331" y="915550"/>
                  </a:lnTo>
                  <a:lnTo>
                    <a:pt x="13840" y="962117"/>
                  </a:lnTo>
                  <a:lnTo>
                    <a:pt x="6260" y="1010035"/>
                  </a:lnTo>
                  <a:lnTo>
                    <a:pt x="1632" y="1059306"/>
                  </a:lnTo>
                  <a:lnTo>
                    <a:pt x="0" y="1109929"/>
                  </a:lnTo>
                  <a:lnTo>
                    <a:pt x="1403" y="1161907"/>
                  </a:lnTo>
                  <a:lnTo>
                    <a:pt x="5883" y="1215239"/>
                  </a:lnTo>
                  <a:lnTo>
                    <a:pt x="12252" y="1263471"/>
                  </a:lnTo>
                  <a:lnTo>
                    <a:pt x="20613" y="1311929"/>
                  </a:lnTo>
                  <a:lnTo>
                    <a:pt x="30951" y="1360369"/>
                  </a:lnTo>
                  <a:lnTo>
                    <a:pt x="43250" y="1408552"/>
                  </a:lnTo>
                  <a:lnTo>
                    <a:pt x="57497" y="1456234"/>
                  </a:lnTo>
                  <a:lnTo>
                    <a:pt x="73675" y="1503173"/>
                  </a:lnTo>
                  <a:lnTo>
                    <a:pt x="91769" y="1549129"/>
                  </a:lnTo>
                  <a:lnTo>
                    <a:pt x="111764" y="1593859"/>
                  </a:lnTo>
                  <a:lnTo>
                    <a:pt x="133646" y="1637122"/>
                  </a:lnTo>
                  <a:lnTo>
                    <a:pt x="158212" y="1682214"/>
                  </a:lnTo>
                  <a:lnTo>
                    <a:pt x="183233" y="1726935"/>
                  </a:lnTo>
                  <a:lnTo>
                    <a:pt x="208707" y="1771286"/>
                  </a:lnTo>
                  <a:lnTo>
                    <a:pt x="234630" y="1815269"/>
                  </a:lnTo>
                  <a:lnTo>
                    <a:pt x="261000" y="1858883"/>
                  </a:lnTo>
                  <a:lnTo>
                    <a:pt x="287815" y="1902131"/>
                  </a:lnTo>
                  <a:lnTo>
                    <a:pt x="315071" y="1945014"/>
                  </a:lnTo>
                  <a:lnTo>
                    <a:pt x="342767" y="1987532"/>
                  </a:lnTo>
                  <a:lnTo>
                    <a:pt x="370900" y="2029687"/>
                  </a:lnTo>
                  <a:lnTo>
                    <a:pt x="399468" y="2071480"/>
                  </a:lnTo>
                  <a:lnTo>
                    <a:pt x="428467" y="2112912"/>
                  </a:lnTo>
                  <a:lnTo>
                    <a:pt x="457895" y="2153985"/>
                  </a:lnTo>
                  <a:lnTo>
                    <a:pt x="487751" y="2194698"/>
                  </a:lnTo>
                  <a:lnTo>
                    <a:pt x="518030" y="2235054"/>
                  </a:lnTo>
                  <a:lnTo>
                    <a:pt x="548731" y="2275054"/>
                  </a:lnTo>
                  <a:lnTo>
                    <a:pt x="579851" y="2314698"/>
                  </a:lnTo>
                  <a:lnTo>
                    <a:pt x="611387" y="2353989"/>
                  </a:lnTo>
                  <a:lnTo>
                    <a:pt x="643337" y="2392926"/>
                  </a:lnTo>
                  <a:lnTo>
                    <a:pt x="675699" y="2431511"/>
                  </a:lnTo>
                  <a:lnTo>
                    <a:pt x="708469" y="2469746"/>
                  </a:lnTo>
                  <a:lnTo>
                    <a:pt x="741646" y="2507630"/>
                  </a:lnTo>
                  <a:lnTo>
                    <a:pt x="775227" y="2545167"/>
                  </a:lnTo>
                  <a:lnTo>
                    <a:pt x="809208" y="2582356"/>
                  </a:lnTo>
                  <a:lnTo>
                    <a:pt x="843588" y="2619198"/>
                  </a:lnTo>
                  <a:lnTo>
                    <a:pt x="878365" y="2655696"/>
                  </a:lnTo>
                  <a:lnTo>
                    <a:pt x="913534" y="2691850"/>
                  </a:lnTo>
                  <a:lnTo>
                    <a:pt x="949095" y="2727660"/>
                  </a:lnTo>
                  <a:lnTo>
                    <a:pt x="985044" y="2763129"/>
                  </a:lnTo>
                  <a:lnTo>
                    <a:pt x="1021379" y="2798258"/>
                  </a:lnTo>
                  <a:lnTo>
                    <a:pt x="1058097" y="2833046"/>
                  </a:lnTo>
                  <a:lnTo>
                    <a:pt x="1095196" y="2867497"/>
                  </a:lnTo>
                  <a:lnTo>
                    <a:pt x="1132674" y="2901610"/>
                  </a:lnTo>
                  <a:lnTo>
                    <a:pt x="1170526" y="2935387"/>
                  </a:lnTo>
                  <a:lnTo>
                    <a:pt x="1208752" y="2968829"/>
                  </a:lnTo>
                  <a:lnTo>
                    <a:pt x="1247348" y="3001938"/>
                  </a:lnTo>
                  <a:lnTo>
                    <a:pt x="1286313" y="3034713"/>
                  </a:lnTo>
                  <a:lnTo>
                    <a:pt x="1325642" y="3067157"/>
                  </a:lnTo>
                  <a:lnTo>
                    <a:pt x="1365335" y="3099271"/>
                  </a:lnTo>
                  <a:lnTo>
                    <a:pt x="1405388" y="3131055"/>
                  </a:lnTo>
                  <a:lnTo>
                    <a:pt x="1445798" y="3162511"/>
                  </a:lnTo>
                  <a:lnTo>
                    <a:pt x="1485983" y="3192271"/>
                  </a:lnTo>
                  <a:lnTo>
                    <a:pt x="1526939" y="3220159"/>
                  </a:lnTo>
                  <a:lnTo>
                    <a:pt x="1568640" y="3246121"/>
                  </a:lnTo>
                  <a:lnTo>
                    <a:pt x="1611063" y="3270099"/>
                  </a:lnTo>
                  <a:lnTo>
                    <a:pt x="1654182" y="3292037"/>
                  </a:lnTo>
                  <a:lnTo>
                    <a:pt x="1697972" y="3311878"/>
                  </a:lnTo>
                  <a:lnTo>
                    <a:pt x="1742410" y="3329567"/>
                  </a:lnTo>
                  <a:lnTo>
                    <a:pt x="1787469" y="3345046"/>
                  </a:lnTo>
                  <a:lnTo>
                    <a:pt x="1833125" y="3358260"/>
                  </a:lnTo>
                  <a:lnTo>
                    <a:pt x="1879354" y="3369152"/>
                  </a:lnTo>
                  <a:lnTo>
                    <a:pt x="1926130" y="3377666"/>
                  </a:lnTo>
                  <a:lnTo>
                    <a:pt x="1973429" y="3383745"/>
                  </a:lnTo>
                  <a:lnTo>
                    <a:pt x="2021226" y="3387333"/>
                  </a:lnTo>
                  <a:lnTo>
                    <a:pt x="2069495" y="3388373"/>
                  </a:lnTo>
                  <a:lnTo>
                    <a:pt x="2118213" y="3386809"/>
                  </a:lnTo>
                  <a:lnTo>
                    <a:pt x="2167354" y="3382585"/>
                  </a:lnTo>
                  <a:lnTo>
                    <a:pt x="2216894" y="3375645"/>
                  </a:lnTo>
                  <a:lnTo>
                    <a:pt x="2266807" y="3365931"/>
                  </a:lnTo>
                  <a:lnTo>
                    <a:pt x="2316027" y="3354852"/>
                  </a:lnTo>
                  <a:lnTo>
                    <a:pt x="2365204" y="3343475"/>
                  </a:lnTo>
                  <a:lnTo>
                    <a:pt x="2414333" y="3331800"/>
                  </a:lnTo>
                  <a:lnTo>
                    <a:pt x="2463408" y="3319826"/>
                  </a:lnTo>
                  <a:lnTo>
                    <a:pt x="2512424" y="3307552"/>
                  </a:lnTo>
                  <a:lnTo>
                    <a:pt x="2561376" y="3294977"/>
                  </a:lnTo>
                  <a:lnTo>
                    <a:pt x="2610259" y="3282102"/>
                  </a:lnTo>
                  <a:lnTo>
                    <a:pt x="2659066" y="3268926"/>
                  </a:lnTo>
                  <a:lnTo>
                    <a:pt x="2707793" y="3255447"/>
                  </a:lnTo>
                  <a:lnTo>
                    <a:pt x="2756434" y="3241666"/>
                  </a:lnTo>
                  <a:lnTo>
                    <a:pt x="2804985" y="3227582"/>
                  </a:lnTo>
                  <a:lnTo>
                    <a:pt x="2853438" y="3213194"/>
                  </a:lnTo>
                  <a:lnTo>
                    <a:pt x="2901790" y="3198501"/>
                  </a:lnTo>
                  <a:lnTo>
                    <a:pt x="2950035" y="3183504"/>
                  </a:lnTo>
                  <a:lnTo>
                    <a:pt x="2998167" y="3168200"/>
                  </a:lnTo>
                  <a:lnTo>
                    <a:pt x="3046182" y="3152591"/>
                  </a:lnTo>
                  <a:lnTo>
                    <a:pt x="3094073" y="3136675"/>
                  </a:lnTo>
                  <a:lnTo>
                    <a:pt x="3141835" y="3120451"/>
                  </a:lnTo>
                  <a:lnTo>
                    <a:pt x="3188868" y="3103722"/>
                  </a:lnTo>
                  <a:lnTo>
                    <a:pt x="3235482" y="3085943"/>
                  </a:lnTo>
                  <a:lnTo>
                    <a:pt x="3281627" y="3067071"/>
                  </a:lnTo>
                  <a:lnTo>
                    <a:pt x="3327253" y="3047059"/>
                  </a:lnTo>
                  <a:lnTo>
                    <a:pt x="3372310" y="3025860"/>
                  </a:lnTo>
                  <a:lnTo>
                    <a:pt x="3416746" y="3003430"/>
                  </a:lnTo>
                  <a:lnTo>
                    <a:pt x="3460512" y="2979722"/>
                  </a:lnTo>
                  <a:lnTo>
                    <a:pt x="3503557" y="2954691"/>
                  </a:lnTo>
                  <a:lnTo>
                    <a:pt x="3545832" y="2928291"/>
                  </a:lnTo>
                  <a:lnTo>
                    <a:pt x="3587285" y="2900475"/>
                  </a:lnTo>
                  <a:lnTo>
                    <a:pt x="3627866" y="2871199"/>
                  </a:lnTo>
                  <a:lnTo>
                    <a:pt x="3667525" y="2840416"/>
                  </a:lnTo>
                  <a:lnTo>
                    <a:pt x="3706211" y="2808080"/>
                  </a:lnTo>
                  <a:lnTo>
                    <a:pt x="3743875" y="2774146"/>
                  </a:lnTo>
                  <a:lnTo>
                    <a:pt x="3780465" y="2738568"/>
                  </a:lnTo>
                  <a:lnTo>
                    <a:pt x="3815969" y="2701069"/>
                  </a:lnTo>
                  <a:lnTo>
                    <a:pt x="3849157" y="2662570"/>
                  </a:lnTo>
                  <a:lnTo>
                    <a:pt x="3879946" y="2623022"/>
                  </a:lnTo>
                  <a:lnTo>
                    <a:pt x="3908255" y="2582375"/>
                  </a:lnTo>
                  <a:lnTo>
                    <a:pt x="3934000" y="2540581"/>
                  </a:lnTo>
                  <a:lnTo>
                    <a:pt x="3957099" y="2497589"/>
                  </a:lnTo>
                  <a:lnTo>
                    <a:pt x="3977470" y="2453351"/>
                  </a:lnTo>
                  <a:lnTo>
                    <a:pt x="3995029" y="2407816"/>
                  </a:lnTo>
                  <a:lnTo>
                    <a:pt x="4009695" y="2360937"/>
                  </a:lnTo>
                  <a:lnTo>
                    <a:pt x="4021385" y="2312662"/>
                  </a:lnTo>
                  <a:lnTo>
                    <a:pt x="4030016" y="2262944"/>
                  </a:lnTo>
                  <a:lnTo>
                    <a:pt x="4035506" y="2211732"/>
                  </a:lnTo>
                  <a:lnTo>
                    <a:pt x="4037772" y="2158977"/>
                  </a:lnTo>
                  <a:lnTo>
                    <a:pt x="4031266" y="2106713"/>
                  </a:lnTo>
                  <a:lnTo>
                    <a:pt x="4025691" y="2054175"/>
                  </a:lnTo>
                  <a:lnTo>
                    <a:pt x="4019454" y="2001836"/>
                  </a:lnTo>
                  <a:lnTo>
                    <a:pt x="4010961" y="1950169"/>
                  </a:lnTo>
                  <a:lnTo>
                    <a:pt x="3998619" y="1899646"/>
                  </a:lnTo>
                  <a:lnTo>
                    <a:pt x="3983503" y="1849961"/>
                  </a:lnTo>
                  <a:lnTo>
                    <a:pt x="3967789" y="1800657"/>
                  </a:lnTo>
                  <a:lnTo>
                    <a:pt x="3951474" y="1751736"/>
                  </a:lnTo>
                  <a:lnTo>
                    <a:pt x="3934556" y="1703201"/>
                  </a:lnTo>
                  <a:lnTo>
                    <a:pt x="3917032" y="1655055"/>
                  </a:lnTo>
                  <a:lnTo>
                    <a:pt x="3898900" y="1607300"/>
                  </a:lnTo>
                  <a:lnTo>
                    <a:pt x="3880158" y="1559939"/>
                  </a:lnTo>
                  <a:lnTo>
                    <a:pt x="3860802" y="1512973"/>
                  </a:lnTo>
                  <a:lnTo>
                    <a:pt x="3840830" y="1466406"/>
                  </a:lnTo>
                  <a:lnTo>
                    <a:pt x="3820240" y="1420240"/>
                  </a:lnTo>
                  <a:lnTo>
                    <a:pt x="3799029" y="1374477"/>
                  </a:lnTo>
                  <a:lnTo>
                    <a:pt x="3777195" y="1329121"/>
                  </a:lnTo>
                  <a:lnTo>
                    <a:pt x="3754735" y="1284173"/>
                  </a:lnTo>
                  <a:lnTo>
                    <a:pt x="3731647" y="1239636"/>
                  </a:lnTo>
                  <a:lnTo>
                    <a:pt x="3707928" y="1195513"/>
                  </a:lnTo>
                  <a:lnTo>
                    <a:pt x="3683576" y="1151805"/>
                  </a:lnTo>
                  <a:lnTo>
                    <a:pt x="3658588" y="1108516"/>
                  </a:lnTo>
                  <a:lnTo>
                    <a:pt x="3632961" y="1065648"/>
                  </a:lnTo>
                  <a:lnTo>
                    <a:pt x="3606694" y="1023204"/>
                  </a:lnTo>
                  <a:lnTo>
                    <a:pt x="3579784" y="981185"/>
                  </a:lnTo>
                  <a:lnTo>
                    <a:pt x="3552227" y="939595"/>
                  </a:lnTo>
                  <a:lnTo>
                    <a:pt x="3524022" y="898436"/>
                  </a:lnTo>
                  <a:lnTo>
                    <a:pt x="3495167" y="857711"/>
                  </a:lnTo>
                  <a:lnTo>
                    <a:pt x="3465657" y="817422"/>
                  </a:lnTo>
                  <a:lnTo>
                    <a:pt x="3435492" y="777571"/>
                  </a:lnTo>
                  <a:lnTo>
                    <a:pt x="3404669" y="738161"/>
                  </a:lnTo>
                  <a:lnTo>
                    <a:pt x="3373185" y="699194"/>
                  </a:lnTo>
                  <a:lnTo>
                    <a:pt x="3341037" y="660673"/>
                  </a:lnTo>
                  <a:lnTo>
                    <a:pt x="3308223" y="622601"/>
                  </a:lnTo>
                  <a:lnTo>
                    <a:pt x="3274741" y="584980"/>
                  </a:lnTo>
                  <a:lnTo>
                    <a:pt x="3240588" y="547813"/>
                  </a:lnTo>
                  <a:lnTo>
                    <a:pt x="3205761" y="511101"/>
                  </a:lnTo>
                  <a:lnTo>
                    <a:pt x="3170259" y="474848"/>
                  </a:lnTo>
                  <a:lnTo>
                    <a:pt x="3134078" y="439056"/>
                  </a:lnTo>
                  <a:lnTo>
                    <a:pt x="3097216" y="403727"/>
                  </a:lnTo>
                  <a:lnTo>
                    <a:pt x="3059671" y="368864"/>
                  </a:lnTo>
                  <a:lnTo>
                    <a:pt x="3021439" y="334470"/>
                  </a:lnTo>
                  <a:lnTo>
                    <a:pt x="2982519" y="300546"/>
                  </a:lnTo>
                  <a:lnTo>
                    <a:pt x="2942908" y="267096"/>
                  </a:lnTo>
                  <a:lnTo>
                    <a:pt x="2902604" y="234122"/>
                  </a:lnTo>
                  <a:lnTo>
                    <a:pt x="2861924" y="202788"/>
                  </a:lnTo>
                  <a:lnTo>
                    <a:pt x="2820478" y="173679"/>
                  </a:lnTo>
                  <a:lnTo>
                    <a:pt x="2778280" y="146801"/>
                  </a:lnTo>
                  <a:lnTo>
                    <a:pt x="2735344" y="122159"/>
                  </a:lnTo>
                  <a:lnTo>
                    <a:pt x="2691686" y="99760"/>
                  </a:lnTo>
                  <a:lnTo>
                    <a:pt x="2647319" y="79608"/>
                  </a:lnTo>
                  <a:lnTo>
                    <a:pt x="2602259" y="61710"/>
                  </a:lnTo>
                  <a:lnTo>
                    <a:pt x="2556519" y="46071"/>
                  </a:lnTo>
                  <a:lnTo>
                    <a:pt x="2510116" y="32697"/>
                  </a:lnTo>
                  <a:lnTo>
                    <a:pt x="2463062" y="21594"/>
                  </a:lnTo>
                  <a:lnTo>
                    <a:pt x="2415373" y="12767"/>
                  </a:lnTo>
                  <a:lnTo>
                    <a:pt x="2367064" y="6221"/>
                  </a:lnTo>
                  <a:lnTo>
                    <a:pt x="2318149" y="1964"/>
                  </a:lnTo>
                  <a:lnTo>
                    <a:pt x="2268642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3604" y="285918"/>
              <a:ext cx="3036570" cy="7364730"/>
            </a:xfrm>
            <a:custGeom>
              <a:avLst/>
              <a:gdLst/>
              <a:ahLst/>
              <a:cxnLst/>
              <a:rect l="l" t="t" r="r" b="b"/>
              <a:pathLst>
                <a:path w="3036569" h="7364730">
                  <a:moveTo>
                    <a:pt x="3036521" y="0"/>
                  </a:moveTo>
                  <a:lnTo>
                    <a:pt x="3010363" y="46293"/>
                  </a:lnTo>
                  <a:lnTo>
                    <a:pt x="2985363" y="91933"/>
                  </a:lnTo>
                  <a:lnTo>
                    <a:pt x="2961009" y="137852"/>
                  </a:lnTo>
                  <a:lnTo>
                    <a:pt x="2937332" y="184044"/>
                  </a:lnTo>
                  <a:lnTo>
                    <a:pt x="2914363" y="230504"/>
                  </a:lnTo>
                  <a:lnTo>
                    <a:pt x="2892133" y="277227"/>
                  </a:lnTo>
                  <a:lnTo>
                    <a:pt x="2870672" y="324208"/>
                  </a:lnTo>
                  <a:lnTo>
                    <a:pt x="2829349" y="418782"/>
                  </a:lnTo>
                  <a:lnTo>
                    <a:pt x="2808134" y="465434"/>
                  </a:lnTo>
                  <a:lnTo>
                    <a:pt x="2786354" y="511393"/>
                  </a:lnTo>
                  <a:lnTo>
                    <a:pt x="2763998" y="556652"/>
                  </a:lnTo>
                  <a:lnTo>
                    <a:pt x="2741054" y="601205"/>
                  </a:lnTo>
                  <a:lnTo>
                    <a:pt x="2717509" y="645047"/>
                  </a:lnTo>
                  <a:lnTo>
                    <a:pt x="2693351" y="688169"/>
                  </a:lnTo>
                  <a:lnTo>
                    <a:pt x="2668569" y="730566"/>
                  </a:lnTo>
                  <a:lnTo>
                    <a:pt x="2643151" y="772232"/>
                  </a:lnTo>
                  <a:lnTo>
                    <a:pt x="2617084" y="813160"/>
                  </a:lnTo>
                  <a:lnTo>
                    <a:pt x="2590357" y="853343"/>
                  </a:lnTo>
                  <a:lnTo>
                    <a:pt x="2562958" y="892776"/>
                  </a:lnTo>
                  <a:lnTo>
                    <a:pt x="2534875" y="931451"/>
                  </a:lnTo>
                  <a:lnTo>
                    <a:pt x="2506095" y="969363"/>
                  </a:lnTo>
                  <a:lnTo>
                    <a:pt x="2476608" y="1006504"/>
                  </a:lnTo>
                  <a:lnTo>
                    <a:pt x="2446400" y="1042869"/>
                  </a:lnTo>
                  <a:lnTo>
                    <a:pt x="2415460" y="1078451"/>
                  </a:lnTo>
                  <a:lnTo>
                    <a:pt x="2383776" y="1113244"/>
                  </a:lnTo>
                  <a:lnTo>
                    <a:pt x="2351337" y="1147240"/>
                  </a:lnTo>
                  <a:lnTo>
                    <a:pt x="2318129" y="1180435"/>
                  </a:lnTo>
                  <a:lnTo>
                    <a:pt x="2284142" y="1212821"/>
                  </a:lnTo>
                  <a:lnTo>
                    <a:pt x="2249362" y="1244392"/>
                  </a:lnTo>
                  <a:lnTo>
                    <a:pt x="2213779" y="1275141"/>
                  </a:lnTo>
                  <a:lnTo>
                    <a:pt x="2177380" y="1305062"/>
                  </a:lnTo>
                  <a:lnTo>
                    <a:pt x="2140153" y="1334149"/>
                  </a:lnTo>
                  <a:lnTo>
                    <a:pt x="2102087" y="1362396"/>
                  </a:lnTo>
                  <a:lnTo>
                    <a:pt x="2063169" y="1389794"/>
                  </a:lnTo>
                  <a:lnTo>
                    <a:pt x="2023387" y="1416340"/>
                  </a:lnTo>
                  <a:lnTo>
                    <a:pt x="1982730" y="1442025"/>
                  </a:lnTo>
                  <a:lnTo>
                    <a:pt x="1941185" y="1466844"/>
                  </a:lnTo>
                  <a:lnTo>
                    <a:pt x="1898741" y="1490790"/>
                  </a:lnTo>
                  <a:lnTo>
                    <a:pt x="1855386" y="1513856"/>
                  </a:lnTo>
                  <a:lnTo>
                    <a:pt x="1811106" y="1536037"/>
                  </a:lnTo>
                  <a:lnTo>
                    <a:pt x="1765892" y="1557326"/>
                  </a:lnTo>
                  <a:lnTo>
                    <a:pt x="1719730" y="1577716"/>
                  </a:lnTo>
                  <a:lnTo>
                    <a:pt x="1672609" y="1597201"/>
                  </a:lnTo>
                  <a:lnTo>
                    <a:pt x="1624516" y="1615774"/>
                  </a:lnTo>
                  <a:lnTo>
                    <a:pt x="1575441" y="1633430"/>
                  </a:lnTo>
                  <a:lnTo>
                    <a:pt x="1478628" y="1665985"/>
                  </a:lnTo>
                  <a:lnTo>
                    <a:pt x="1432252" y="1683191"/>
                  </a:lnTo>
                  <a:lnTo>
                    <a:pt x="1386233" y="1701679"/>
                  </a:lnTo>
                  <a:lnTo>
                    <a:pt x="1340560" y="1721347"/>
                  </a:lnTo>
                  <a:lnTo>
                    <a:pt x="1295223" y="1742094"/>
                  </a:lnTo>
                  <a:lnTo>
                    <a:pt x="1250211" y="1763819"/>
                  </a:lnTo>
                  <a:lnTo>
                    <a:pt x="1205515" y="1786421"/>
                  </a:lnTo>
                  <a:lnTo>
                    <a:pt x="1161123" y="1809799"/>
                  </a:lnTo>
                  <a:lnTo>
                    <a:pt x="1117026" y="1833852"/>
                  </a:lnTo>
                  <a:lnTo>
                    <a:pt x="1073212" y="1858478"/>
                  </a:lnTo>
                  <a:lnTo>
                    <a:pt x="1029673" y="1883578"/>
                  </a:lnTo>
                  <a:lnTo>
                    <a:pt x="986397" y="1909048"/>
                  </a:lnTo>
                  <a:lnTo>
                    <a:pt x="858045" y="1986679"/>
                  </a:lnTo>
                  <a:lnTo>
                    <a:pt x="815002" y="2013571"/>
                  </a:lnTo>
                  <a:lnTo>
                    <a:pt x="772325" y="2041340"/>
                  </a:lnTo>
                  <a:lnTo>
                    <a:pt x="730063" y="2069965"/>
                  </a:lnTo>
                  <a:lnTo>
                    <a:pt x="688267" y="2099428"/>
                  </a:lnTo>
                  <a:lnTo>
                    <a:pt x="646987" y="2129709"/>
                  </a:lnTo>
                  <a:lnTo>
                    <a:pt x="606273" y="2160787"/>
                  </a:lnTo>
                  <a:lnTo>
                    <a:pt x="566176" y="2192642"/>
                  </a:lnTo>
                  <a:lnTo>
                    <a:pt x="526746" y="2225256"/>
                  </a:lnTo>
                  <a:lnTo>
                    <a:pt x="488032" y="2258608"/>
                  </a:lnTo>
                  <a:lnTo>
                    <a:pt x="450086" y="2292678"/>
                  </a:lnTo>
                  <a:lnTo>
                    <a:pt x="412957" y="2327447"/>
                  </a:lnTo>
                  <a:lnTo>
                    <a:pt x="376697" y="2362895"/>
                  </a:lnTo>
                  <a:lnTo>
                    <a:pt x="340264" y="2400516"/>
                  </a:lnTo>
                  <a:lnTo>
                    <a:pt x="305732" y="2438668"/>
                  </a:lnTo>
                  <a:lnTo>
                    <a:pt x="273093" y="2477345"/>
                  </a:lnTo>
                  <a:lnTo>
                    <a:pt x="242339" y="2516542"/>
                  </a:lnTo>
                  <a:lnTo>
                    <a:pt x="213462" y="2556253"/>
                  </a:lnTo>
                  <a:lnTo>
                    <a:pt x="186454" y="2596474"/>
                  </a:lnTo>
                  <a:lnTo>
                    <a:pt x="161306" y="2637199"/>
                  </a:lnTo>
                  <a:lnTo>
                    <a:pt x="138010" y="2678423"/>
                  </a:lnTo>
                  <a:lnTo>
                    <a:pt x="116559" y="2720139"/>
                  </a:lnTo>
                  <a:lnTo>
                    <a:pt x="96944" y="2762344"/>
                  </a:lnTo>
                  <a:lnTo>
                    <a:pt x="79157" y="2805030"/>
                  </a:lnTo>
                  <a:lnTo>
                    <a:pt x="63191" y="2848194"/>
                  </a:lnTo>
                  <a:lnTo>
                    <a:pt x="49035" y="2891829"/>
                  </a:lnTo>
                  <a:lnTo>
                    <a:pt x="36684" y="2935930"/>
                  </a:lnTo>
                  <a:lnTo>
                    <a:pt x="26128" y="2980493"/>
                  </a:lnTo>
                  <a:lnTo>
                    <a:pt x="17360" y="3025510"/>
                  </a:lnTo>
                  <a:lnTo>
                    <a:pt x="10371" y="3070978"/>
                  </a:lnTo>
                  <a:lnTo>
                    <a:pt x="5154" y="3116891"/>
                  </a:lnTo>
                  <a:lnTo>
                    <a:pt x="1699" y="3163243"/>
                  </a:lnTo>
                  <a:lnTo>
                    <a:pt x="0" y="3210028"/>
                  </a:lnTo>
                  <a:lnTo>
                    <a:pt x="47" y="3257243"/>
                  </a:lnTo>
                  <a:lnTo>
                    <a:pt x="1833" y="3304880"/>
                  </a:lnTo>
                  <a:lnTo>
                    <a:pt x="5350" y="3352935"/>
                  </a:lnTo>
                  <a:lnTo>
                    <a:pt x="10589" y="3401403"/>
                  </a:lnTo>
                  <a:lnTo>
                    <a:pt x="17542" y="3450277"/>
                  </a:lnTo>
                  <a:lnTo>
                    <a:pt x="26202" y="3499553"/>
                  </a:lnTo>
                  <a:lnTo>
                    <a:pt x="36560" y="3549226"/>
                  </a:lnTo>
                  <a:lnTo>
                    <a:pt x="48608" y="3599289"/>
                  </a:lnTo>
                  <a:lnTo>
                    <a:pt x="62338" y="3649738"/>
                  </a:lnTo>
                  <a:lnTo>
                    <a:pt x="77445" y="3699692"/>
                  </a:lnTo>
                  <a:lnTo>
                    <a:pt x="93816" y="3748944"/>
                  </a:lnTo>
                  <a:lnTo>
                    <a:pt x="111450" y="3797485"/>
                  </a:lnTo>
                  <a:lnTo>
                    <a:pt x="130349" y="3845301"/>
                  </a:lnTo>
                  <a:lnTo>
                    <a:pt x="150510" y="3892381"/>
                  </a:lnTo>
                  <a:lnTo>
                    <a:pt x="171934" y="3938715"/>
                  </a:lnTo>
                  <a:lnTo>
                    <a:pt x="194620" y="3984289"/>
                  </a:lnTo>
                  <a:lnTo>
                    <a:pt x="218568" y="4029093"/>
                  </a:lnTo>
                  <a:lnTo>
                    <a:pt x="243777" y="4073116"/>
                  </a:lnTo>
                  <a:lnTo>
                    <a:pt x="270246" y="4116345"/>
                  </a:lnTo>
                  <a:lnTo>
                    <a:pt x="297975" y="4158769"/>
                  </a:lnTo>
                  <a:lnTo>
                    <a:pt x="326964" y="4200377"/>
                  </a:lnTo>
                  <a:lnTo>
                    <a:pt x="357212" y="4241157"/>
                  </a:lnTo>
                  <a:lnTo>
                    <a:pt x="388718" y="4281098"/>
                  </a:lnTo>
                  <a:lnTo>
                    <a:pt x="421482" y="4320187"/>
                  </a:lnTo>
                  <a:lnTo>
                    <a:pt x="455504" y="4358414"/>
                  </a:lnTo>
                  <a:lnTo>
                    <a:pt x="490783" y="4395767"/>
                  </a:lnTo>
                  <a:lnTo>
                    <a:pt x="527319" y="4432234"/>
                  </a:lnTo>
                  <a:lnTo>
                    <a:pt x="564002" y="4467669"/>
                  </a:lnTo>
                  <a:lnTo>
                    <a:pt x="638019" y="4538219"/>
                  </a:lnTo>
                  <a:lnTo>
                    <a:pt x="675395" y="4573225"/>
                  </a:lnTo>
                  <a:lnTo>
                    <a:pt x="713043" y="4607981"/>
                  </a:lnTo>
                  <a:lnTo>
                    <a:pt x="750983" y="4642434"/>
                  </a:lnTo>
                  <a:lnTo>
                    <a:pt x="789236" y="4676529"/>
                  </a:lnTo>
                  <a:lnTo>
                    <a:pt x="827822" y="4710214"/>
                  </a:lnTo>
                  <a:lnTo>
                    <a:pt x="866763" y="4743434"/>
                  </a:lnTo>
                  <a:lnTo>
                    <a:pt x="906078" y="4776136"/>
                  </a:lnTo>
                  <a:lnTo>
                    <a:pt x="945788" y="4808267"/>
                  </a:lnTo>
                  <a:lnTo>
                    <a:pt x="985913" y="4839772"/>
                  </a:lnTo>
                  <a:lnTo>
                    <a:pt x="1026474" y="4870600"/>
                  </a:lnTo>
                  <a:lnTo>
                    <a:pt x="1067492" y="4900695"/>
                  </a:lnTo>
                  <a:lnTo>
                    <a:pt x="1108987" y="4930005"/>
                  </a:lnTo>
                  <a:lnTo>
                    <a:pt x="1193278" y="4987251"/>
                  </a:lnTo>
                  <a:lnTo>
                    <a:pt x="1234523" y="5016718"/>
                  </a:lnTo>
                  <a:lnTo>
                    <a:pt x="1274727" y="5046877"/>
                  </a:lnTo>
                  <a:lnTo>
                    <a:pt x="1313904" y="5077730"/>
                  </a:lnTo>
                  <a:lnTo>
                    <a:pt x="1352069" y="5109275"/>
                  </a:lnTo>
                  <a:lnTo>
                    <a:pt x="1389237" y="5141513"/>
                  </a:lnTo>
                  <a:lnTo>
                    <a:pt x="1425420" y="5174445"/>
                  </a:lnTo>
                  <a:lnTo>
                    <a:pt x="1460633" y="5208071"/>
                  </a:lnTo>
                  <a:lnTo>
                    <a:pt x="1494891" y="5242391"/>
                  </a:lnTo>
                  <a:lnTo>
                    <a:pt x="1528208" y="5277406"/>
                  </a:lnTo>
                  <a:lnTo>
                    <a:pt x="1560598" y="5313116"/>
                  </a:lnTo>
                  <a:lnTo>
                    <a:pt x="1592074" y="5349520"/>
                  </a:lnTo>
                  <a:lnTo>
                    <a:pt x="1622652" y="5386621"/>
                  </a:lnTo>
                  <a:lnTo>
                    <a:pt x="1652345" y="5424417"/>
                  </a:lnTo>
                  <a:lnTo>
                    <a:pt x="1681167" y="5462909"/>
                  </a:lnTo>
                  <a:lnTo>
                    <a:pt x="1709133" y="5502098"/>
                  </a:lnTo>
                  <a:lnTo>
                    <a:pt x="1736257" y="5541983"/>
                  </a:lnTo>
                  <a:lnTo>
                    <a:pt x="1762553" y="5582566"/>
                  </a:lnTo>
                  <a:lnTo>
                    <a:pt x="1788035" y="5623846"/>
                  </a:lnTo>
                  <a:lnTo>
                    <a:pt x="1812718" y="5665824"/>
                  </a:lnTo>
                  <a:lnTo>
                    <a:pt x="1836615" y="5708499"/>
                  </a:lnTo>
                  <a:lnTo>
                    <a:pt x="1859741" y="5751874"/>
                  </a:lnTo>
                  <a:lnTo>
                    <a:pt x="1882110" y="5795946"/>
                  </a:lnTo>
                  <a:lnTo>
                    <a:pt x="1903735" y="5840718"/>
                  </a:lnTo>
                  <a:lnTo>
                    <a:pt x="1924633" y="5886190"/>
                  </a:lnTo>
                  <a:lnTo>
                    <a:pt x="1944815" y="5932360"/>
                  </a:lnTo>
                  <a:lnTo>
                    <a:pt x="1964297" y="5979231"/>
                  </a:lnTo>
                  <a:lnTo>
                    <a:pt x="1983247" y="6025503"/>
                  </a:lnTo>
                  <a:lnTo>
                    <a:pt x="2002567" y="6071697"/>
                  </a:lnTo>
                  <a:lnTo>
                    <a:pt x="2022265" y="6117796"/>
                  </a:lnTo>
                  <a:lnTo>
                    <a:pt x="2042348" y="6163783"/>
                  </a:lnTo>
                  <a:lnTo>
                    <a:pt x="2062822" y="6209639"/>
                  </a:lnTo>
                  <a:lnTo>
                    <a:pt x="2083696" y="6255346"/>
                  </a:lnTo>
                  <a:lnTo>
                    <a:pt x="2104975" y="6300887"/>
                  </a:lnTo>
                  <a:lnTo>
                    <a:pt x="2126667" y="6346244"/>
                  </a:lnTo>
                  <a:lnTo>
                    <a:pt x="2148779" y="6391399"/>
                  </a:lnTo>
                  <a:lnTo>
                    <a:pt x="2171318" y="6436334"/>
                  </a:lnTo>
                  <a:lnTo>
                    <a:pt x="2194292" y="6481031"/>
                  </a:lnTo>
                  <a:lnTo>
                    <a:pt x="2217707" y="6525473"/>
                  </a:lnTo>
                  <a:lnTo>
                    <a:pt x="2241570" y="6569641"/>
                  </a:lnTo>
                  <a:lnTo>
                    <a:pt x="2265889" y="6613517"/>
                  </a:lnTo>
                  <a:lnTo>
                    <a:pt x="2290670" y="6657085"/>
                  </a:lnTo>
                  <a:lnTo>
                    <a:pt x="2315921" y="6700325"/>
                  </a:lnTo>
                  <a:lnTo>
                    <a:pt x="2341648" y="6743220"/>
                  </a:lnTo>
                  <a:lnTo>
                    <a:pt x="2367860" y="6785753"/>
                  </a:lnTo>
                  <a:lnTo>
                    <a:pt x="2394562" y="6827905"/>
                  </a:lnTo>
                  <a:lnTo>
                    <a:pt x="2422936" y="6870595"/>
                  </a:lnTo>
                  <a:lnTo>
                    <a:pt x="2452246" y="6911769"/>
                  </a:lnTo>
                  <a:lnTo>
                    <a:pt x="2482484" y="6951428"/>
                  </a:lnTo>
                  <a:lnTo>
                    <a:pt x="2513643" y="6989576"/>
                  </a:lnTo>
                  <a:lnTo>
                    <a:pt x="2545716" y="7026216"/>
                  </a:lnTo>
                  <a:lnTo>
                    <a:pt x="2578698" y="7061352"/>
                  </a:lnTo>
                  <a:lnTo>
                    <a:pt x="2612579" y="7094987"/>
                  </a:lnTo>
                  <a:lnTo>
                    <a:pt x="2647355" y="7127123"/>
                  </a:lnTo>
                  <a:lnTo>
                    <a:pt x="2683018" y="7157765"/>
                  </a:lnTo>
                  <a:lnTo>
                    <a:pt x="2719561" y="7186915"/>
                  </a:lnTo>
                  <a:lnTo>
                    <a:pt x="2756977" y="7214576"/>
                  </a:lnTo>
                  <a:lnTo>
                    <a:pt x="2795259" y="7240753"/>
                  </a:lnTo>
                  <a:lnTo>
                    <a:pt x="2834401" y="7265447"/>
                  </a:lnTo>
                  <a:lnTo>
                    <a:pt x="2874395" y="7288662"/>
                  </a:lnTo>
                  <a:lnTo>
                    <a:pt x="2915236" y="7310402"/>
                  </a:lnTo>
                  <a:lnTo>
                    <a:pt x="2956915" y="7330669"/>
                  </a:lnTo>
                  <a:lnTo>
                    <a:pt x="2999426" y="7349468"/>
                  </a:lnTo>
                  <a:lnTo>
                    <a:pt x="3036521" y="7364304"/>
                  </a:lnTo>
                  <a:lnTo>
                    <a:pt x="3036521" y="0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892" y="2584450"/>
            <a:ext cx="8221345" cy="536685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8700" b="1" spc="-85" dirty="0">
                <a:solidFill>
                  <a:schemeClr val="bg1"/>
                </a:solidFill>
                <a:latin typeface="Montserrat" pitchFamily="2" charset="0"/>
              </a:rPr>
              <a:t>An</a:t>
            </a:r>
            <a:r>
              <a:rPr sz="8700" b="1" spc="85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sz="8700" b="1" spc="-20" dirty="0">
                <a:solidFill>
                  <a:schemeClr val="bg1"/>
                </a:solidFill>
                <a:latin typeface="Montserrat" pitchFamily="2" charset="0"/>
              </a:rPr>
              <a:t>Introduction </a:t>
            </a:r>
            <a:r>
              <a:rPr sz="8700" b="1" spc="-2405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sz="8700" b="1" spc="310" dirty="0">
                <a:solidFill>
                  <a:schemeClr val="bg1"/>
                </a:solidFill>
                <a:latin typeface="Montserrat" pitchFamily="2" charset="0"/>
              </a:rPr>
              <a:t>to</a:t>
            </a:r>
            <a:r>
              <a:rPr sz="8700" b="1" spc="145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sz="8700" b="1" spc="-130" dirty="0">
                <a:solidFill>
                  <a:schemeClr val="bg1"/>
                </a:solidFill>
                <a:latin typeface="Montserrat" pitchFamily="2" charset="0"/>
              </a:rPr>
              <a:t>Lead</a:t>
            </a:r>
            <a:r>
              <a:rPr lang="en-US" sz="8700" b="1" spc="145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sz="8700" b="1" spc="-60" dirty="0">
                <a:solidFill>
                  <a:schemeClr val="bg1"/>
                </a:solidFill>
                <a:latin typeface="Montserrat" pitchFamily="2" charset="0"/>
              </a:rPr>
              <a:t>Gen</a:t>
            </a:r>
            <a:r>
              <a:rPr lang="en-US" sz="8700" b="1" spc="-60" dirty="0">
                <a:solidFill>
                  <a:schemeClr val="bg1"/>
                </a:solidFill>
                <a:latin typeface="Montserrat" pitchFamily="2" charset="0"/>
              </a:rPr>
              <a:t>eration</a:t>
            </a:r>
            <a:endParaRPr sz="8700" b="1" dirty="0">
              <a:solidFill>
                <a:schemeClr val="bg1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2029" y="2205190"/>
            <a:ext cx="7821930" cy="1147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350" spc="-200" dirty="0">
                <a:solidFill>
                  <a:srgbClr val="2D3E4F"/>
                </a:solidFill>
              </a:rPr>
              <a:t>Table</a:t>
            </a:r>
            <a:r>
              <a:rPr sz="7350" spc="110" dirty="0">
                <a:solidFill>
                  <a:srgbClr val="2D3E4F"/>
                </a:solidFill>
              </a:rPr>
              <a:t> </a:t>
            </a:r>
            <a:r>
              <a:rPr sz="7350" spc="135" dirty="0">
                <a:solidFill>
                  <a:srgbClr val="2D3E4F"/>
                </a:solidFill>
              </a:rPr>
              <a:t>of</a:t>
            </a:r>
            <a:r>
              <a:rPr sz="7350" spc="110" dirty="0">
                <a:solidFill>
                  <a:srgbClr val="2D3E4F"/>
                </a:solidFill>
              </a:rPr>
              <a:t> </a:t>
            </a:r>
            <a:r>
              <a:rPr sz="7350" spc="-35" dirty="0">
                <a:solidFill>
                  <a:srgbClr val="2D3E4F"/>
                </a:solidFill>
              </a:rPr>
              <a:t>Contents</a:t>
            </a:r>
            <a:endParaRPr sz="7350"/>
          </a:p>
        </p:txBody>
      </p:sp>
      <p:grpSp>
        <p:nvGrpSpPr>
          <p:cNvPr id="3" name="object 3"/>
          <p:cNvGrpSpPr/>
          <p:nvPr/>
        </p:nvGrpSpPr>
        <p:grpSpPr>
          <a:xfrm>
            <a:off x="5533028" y="12586310"/>
            <a:ext cx="9537700" cy="7518400"/>
            <a:chOff x="5533028" y="12586310"/>
            <a:chExt cx="9537700" cy="7518400"/>
          </a:xfrm>
        </p:grpSpPr>
        <p:sp>
          <p:nvSpPr>
            <p:cNvPr id="4" name="object 4"/>
            <p:cNvSpPr/>
            <p:nvPr/>
          </p:nvSpPr>
          <p:spPr>
            <a:xfrm>
              <a:off x="9413092" y="13100642"/>
              <a:ext cx="5657215" cy="7004050"/>
            </a:xfrm>
            <a:custGeom>
              <a:avLst/>
              <a:gdLst/>
              <a:ahLst/>
              <a:cxnLst/>
              <a:rect l="l" t="t" r="r" b="b"/>
              <a:pathLst>
                <a:path w="5657215" h="7004050">
                  <a:moveTo>
                    <a:pt x="5657034" y="0"/>
                  </a:moveTo>
                  <a:lnTo>
                    <a:pt x="5607316" y="15196"/>
                  </a:lnTo>
                  <a:lnTo>
                    <a:pt x="5565655" y="28957"/>
                  </a:lnTo>
                  <a:lnTo>
                    <a:pt x="5524427" y="43476"/>
                  </a:lnTo>
                  <a:lnTo>
                    <a:pt x="5483634" y="58753"/>
                  </a:lnTo>
                  <a:lnTo>
                    <a:pt x="5443276" y="74788"/>
                  </a:lnTo>
                  <a:lnTo>
                    <a:pt x="5403356" y="91580"/>
                  </a:lnTo>
                  <a:lnTo>
                    <a:pt x="5363874" y="109128"/>
                  </a:lnTo>
                  <a:lnTo>
                    <a:pt x="5324832" y="127434"/>
                  </a:lnTo>
                  <a:lnTo>
                    <a:pt x="5286232" y="146495"/>
                  </a:lnTo>
                  <a:lnTo>
                    <a:pt x="5248075" y="166312"/>
                  </a:lnTo>
                  <a:lnTo>
                    <a:pt x="5210362" y="186884"/>
                  </a:lnTo>
                  <a:lnTo>
                    <a:pt x="5173094" y="208211"/>
                  </a:lnTo>
                  <a:lnTo>
                    <a:pt x="5136274" y="230293"/>
                  </a:lnTo>
                  <a:lnTo>
                    <a:pt x="5099903" y="253128"/>
                  </a:lnTo>
                  <a:lnTo>
                    <a:pt x="5063982" y="276717"/>
                  </a:lnTo>
                  <a:lnTo>
                    <a:pt x="5028512" y="301059"/>
                  </a:lnTo>
                  <a:lnTo>
                    <a:pt x="4993495" y="326154"/>
                  </a:lnTo>
                  <a:lnTo>
                    <a:pt x="4958933" y="352001"/>
                  </a:lnTo>
                  <a:lnTo>
                    <a:pt x="4924826" y="378600"/>
                  </a:lnTo>
                  <a:lnTo>
                    <a:pt x="4891177" y="405951"/>
                  </a:lnTo>
                  <a:lnTo>
                    <a:pt x="4857986" y="434053"/>
                  </a:lnTo>
                  <a:lnTo>
                    <a:pt x="4825256" y="462905"/>
                  </a:lnTo>
                  <a:lnTo>
                    <a:pt x="4792987" y="492508"/>
                  </a:lnTo>
                  <a:lnTo>
                    <a:pt x="4761181" y="522860"/>
                  </a:lnTo>
                  <a:lnTo>
                    <a:pt x="4729839" y="553962"/>
                  </a:lnTo>
                  <a:lnTo>
                    <a:pt x="4698963" y="585813"/>
                  </a:lnTo>
                  <a:lnTo>
                    <a:pt x="4668555" y="618413"/>
                  </a:lnTo>
                  <a:lnTo>
                    <a:pt x="4638615" y="651761"/>
                  </a:lnTo>
                  <a:lnTo>
                    <a:pt x="4609145" y="685857"/>
                  </a:lnTo>
                  <a:lnTo>
                    <a:pt x="4580147" y="720700"/>
                  </a:lnTo>
                  <a:lnTo>
                    <a:pt x="4551622" y="756290"/>
                  </a:lnTo>
                  <a:lnTo>
                    <a:pt x="4523571" y="792626"/>
                  </a:lnTo>
                  <a:lnTo>
                    <a:pt x="4495996" y="829709"/>
                  </a:lnTo>
                  <a:lnTo>
                    <a:pt x="4468898" y="867538"/>
                  </a:lnTo>
                  <a:lnTo>
                    <a:pt x="4442279" y="906112"/>
                  </a:lnTo>
                  <a:lnTo>
                    <a:pt x="4416140" y="945431"/>
                  </a:lnTo>
                  <a:lnTo>
                    <a:pt x="4390483" y="985494"/>
                  </a:lnTo>
                  <a:lnTo>
                    <a:pt x="4365309" y="1026301"/>
                  </a:lnTo>
                  <a:lnTo>
                    <a:pt x="4340619" y="1067853"/>
                  </a:lnTo>
                  <a:lnTo>
                    <a:pt x="4316415" y="1110147"/>
                  </a:lnTo>
                  <a:lnTo>
                    <a:pt x="4292699" y="1153184"/>
                  </a:lnTo>
                  <a:lnTo>
                    <a:pt x="4269471" y="1196964"/>
                  </a:lnTo>
                  <a:lnTo>
                    <a:pt x="4246733" y="1241486"/>
                  </a:lnTo>
                  <a:lnTo>
                    <a:pt x="4224487" y="1286749"/>
                  </a:lnTo>
                  <a:lnTo>
                    <a:pt x="4202734" y="1332754"/>
                  </a:lnTo>
                  <a:lnTo>
                    <a:pt x="4181476" y="1379499"/>
                  </a:lnTo>
                  <a:lnTo>
                    <a:pt x="4160713" y="1426985"/>
                  </a:lnTo>
                  <a:lnTo>
                    <a:pt x="4140447" y="1475211"/>
                  </a:lnTo>
                  <a:lnTo>
                    <a:pt x="4120681" y="1524176"/>
                  </a:lnTo>
                  <a:lnTo>
                    <a:pt x="4101414" y="1573881"/>
                  </a:lnTo>
                  <a:lnTo>
                    <a:pt x="4082650" y="1624324"/>
                  </a:lnTo>
                  <a:lnTo>
                    <a:pt x="4064413" y="1673662"/>
                  </a:lnTo>
                  <a:lnTo>
                    <a:pt x="4045804" y="1722595"/>
                  </a:lnTo>
                  <a:lnTo>
                    <a:pt x="4026818" y="1771122"/>
                  </a:lnTo>
                  <a:lnTo>
                    <a:pt x="4007455" y="1819242"/>
                  </a:lnTo>
                  <a:lnTo>
                    <a:pt x="3987713" y="1866957"/>
                  </a:lnTo>
                  <a:lnTo>
                    <a:pt x="3967589" y="1914266"/>
                  </a:lnTo>
                  <a:lnTo>
                    <a:pt x="3947081" y="1961168"/>
                  </a:lnTo>
                  <a:lnTo>
                    <a:pt x="3926188" y="2007664"/>
                  </a:lnTo>
                  <a:lnTo>
                    <a:pt x="3904908" y="2053754"/>
                  </a:lnTo>
                  <a:lnTo>
                    <a:pt x="3883237" y="2099437"/>
                  </a:lnTo>
                  <a:lnTo>
                    <a:pt x="3861175" y="2144714"/>
                  </a:lnTo>
                  <a:lnTo>
                    <a:pt x="3838720" y="2189583"/>
                  </a:lnTo>
                  <a:lnTo>
                    <a:pt x="3815869" y="2234046"/>
                  </a:lnTo>
                  <a:lnTo>
                    <a:pt x="3792620" y="2278102"/>
                  </a:lnTo>
                  <a:lnTo>
                    <a:pt x="3768972" y="2321751"/>
                  </a:lnTo>
                  <a:lnTo>
                    <a:pt x="3744922" y="2364993"/>
                  </a:lnTo>
                  <a:lnTo>
                    <a:pt x="3720468" y="2407827"/>
                  </a:lnTo>
                  <a:lnTo>
                    <a:pt x="3695609" y="2450254"/>
                  </a:lnTo>
                  <a:lnTo>
                    <a:pt x="3670342" y="2492273"/>
                  </a:lnTo>
                  <a:lnTo>
                    <a:pt x="3644665" y="2533885"/>
                  </a:lnTo>
                  <a:lnTo>
                    <a:pt x="3618577" y="2575089"/>
                  </a:lnTo>
                  <a:lnTo>
                    <a:pt x="3592075" y="2615885"/>
                  </a:lnTo>
                  <a:lnTo>
                    <a:pt x="3565158" y="2656274"/>
                  </a:lnTo>
                  <a:lnTo>
                    <a:pt x="3537823" y="2696254"/>
                  </a:lnTo>
                  <a:lnTo>
                    <a:pt x="3510068" y="2735826"/>
                  </a:lnTo>
                  <a:lnTo>
                    <a:pt x="3481891" y="2774990"/>
                  </a:lnTo>
                  <a:lnTo>
                    <a:pt x="3453291" y="2813745"/>
                  </a:lnTo>
                  <a:lnTo>
                    <a:pt x="3424265" y="2852092"/>
                  </a:lnTo>
                  <a:lnTo>
                    <a:pt x="3394812" y="2890030"/>
                  </a:lnTo>
                  <a:lnTo>
                    <a:pt x="3364928" y="2927560"/>
                  </a:lnTo>
                  <a:lnTo>
                    <a:pt x="3334613" y="2964681"/>
                  </a:lnTo>
                  <a:lnTo>
                    <a:pt x="3303865" y="3001392"/>
                  </a:lnTo>
                  <a:lnTo>
                    <a:pt x="3272680" y="3037695"/>
                  </a:lnTo>
                  <a:lnTo>
                    <a:pt x="3241058" y="3073589"/>
                  </a:lnTo>
                  <a:lnTo>
                    <a:pt x="3208996" y="3109073"/>
                  </a:lnTo>
                  <a:lnTo>
                    <a:pt x="3176493" y="3144148"/>
                  </a:lnTo>
                  <a:lnTo>
                    <a:pt x="3143545" y="3178814"/>
                  </a:lnTo>
                  <a:lnTo>
                    <a:pt x="3110152" y="3213070"/>
                  </a:lnTo>
                  <a:lnTo>
                    <a:pt x="3076311" y="3246916"/>
                  </a:lnTo>
                  <a:lnTo>
                    <a:pt x="3042021" y="3280352"/>
                  </a:lnTo>
                  <a:lnTo>
                    <a:pt x="3007278" y="3313379"/>
                  </a:lnTo>
                  <a:lnTo>
                    <a:pt x="2972082" y="3345995"/>
                  </a:lnTo>
                  <a:lnTo>
                    <a:pt x="2936430" y="3378202"/>
                  </a:lnTo>
                  <a:lnTo>
                    <a:pt x="2900321" y="3409998"/>
                  </a:lnTo>
                  <a:lnTo>
                    <a:pt x="2863751" y="3441384"/>
                  </a:lnTo>
                  <a:lnTo>
                    <a:pt x="2826720" y="3472359"/>
                  </a:lnTo>
                  <a:lnTo>
                    <a:pt x="2789225" y="3502924"/>
                  </a:lnTo>
                  <a:lnTo>
                    <a:pt x="2751264" y="3533078"/>
                  </a:lnTo>
                  <a:lnTo>
                    <a:pt x="2712835" y="3562822"/>
                  </a:lnTo>
                  <a:lnTo>
                    <a:pt x="2673937" y="3592154"/>
                  </a:lnTo>
                  <a:lnTo>
                    <a:pt x="2634566" y="3621076"/>
                  </a:lnTo>
                  <a:lnTo>
                    <a:pt x="2594722" y="3649586"/>
                  </a:lnTo>
                  <a:lnTo>
                    <a:pt x="2554402" y="3677685"/>
                  </a:lnTo>
                  <a:lnTo>
                    <a:pt x="2513604" y="3705373"/>
                  </a:lnTo>
                  <a:lnTo>
                    <a:pt x="2472327" y="3732649"/>
                  </a:lnTo>
                  <a:lnTo>
                    <a:pt x="2430567" y="3759514"/>
                  </a:lnTo>
                  <a:lnTo>
                    <a:pt x="2388324" y="3785967"/>
                  </a:lnTo>
                  <a:lnTo>
                    <a:pt x="2345595" y="3812009"/>
                  </a:lnTo>
                  <a:lnTo>
                    <a:pt x="2302377" y="3837638"/>
                  </a:lnTo>
                  <a:lnTo>
                    <a:pt x="2258670" y="3862856"/>
                  </a:lnTo>
                  <a:lnTo>
                    <a:pt x="2214472" y="3887662"/>
                  </a:lnTo>
                  <a:lnTo>
                    <a:pt x="2169779" y="3912055"/>
                  </a:lnTo>
                  <a:lnTo>
                    <a:pt x="2124590" y="3936036"/>
                  </a:lnTo>
                  <a:lnTo>
                    <a:pt x="2078904" y="3959605"/>
                  </a:lnTo>
                  <a:lnTo>
                    <a:pt x="2032717" y="3982761"/>
                  </a:lnTo>
                  <a:lnTo>
                    <a:pt x="1941459" y="4027142"/>
                  </a:lnTo>
                  <a:lnTo>
                    <a:pt x="1896917" y="4049304"/>
                  </a:lnTo>
                  <a:lnTo>
                    <a:pt x="1852471" y="4072017"/>
                  </a:lnTo>
                  <a:lnTo>
                    <a:pt x="1808189" y="4095310"/>
                  </a:lnTo>
                  <a:lnTo>
                    <a:pt x="1764141" y="4119211"/>
                  </a:lnTo>
                  <a:lnTo>
                    <a:pt x="1720394" y="4143749"/>
                  </a:lnTo>
                  <a:lnTo>
                    <a:pt x="1677017" y="4168953"/>
                  </a:lnTo>
                  <a:lnTo>
                    <a:pt x="1634079" y="4194850"/>
                  </a:lnTo>
                  <a:lnTo>
                    <a:pt x="1591648" y="4221470"/>
                  </a:lnTo>
                  <a:lnTo>
                    <a:pt x="1549793" y="4248840"/>
                  </a:lnTo>
                  <a:lnTo>
                    <a:pt x="1508582" y="4276990"/>
                  </a:lnTo>
                  <a:lnTo>
                    <a:pt x="1468084" y="4305947"/>
                  </a:lnTo>
                  <a:lnTo>
                    <a:pt x="1428367" y="4335740"/>
                  </a:lnTo>
                  <a:lnTo>
                    <a:pt x="1389500" y="4366397"/>
                  </a:lnTo>
                  <a:lnTo>
                    <a:pt x="1351551" y="4397947"/>
                  </a:lnTo>
                  <a:lnTo>
                    <a:pt x="1314590" y="4430419"/>
                  </a:lnTo>
                  <a:lnTo>
                    <a:pt x="1090465" y="4633995"/>
                  </a:lnTo>
                  <a:lnTo>
                    <a:pt x="1016223" y="4703132"/>
                  </a:lnTo>
                  <a:lnTo>
                    <a:pt x="979386" y="4738031"/>
                  </a:lnTo>
                  <a:lnTo>
                    <a:pt x="942797" y="4773177"/>
                  </a:lnTo>
                  <a:lnTo>
                    <a:pt x="906499" y="4808589"/>
                  </a:lnTo>
                  <a:lnTo>
                    <a:pt x="870537" y="4844289"/>
                  </a:lnTo>
                  <a:lnTo>
                    <a:pt x="834953" y="4880295"/>
                  </a:lnTo>
                  <a:lnTo>
                    <a:pt x="799793" y="4916628"/>
                  </a:lnTo>
                  <a:lnTo>
                    <a:pt x="765098" y="4953309"/>
                  </a:lnTo>
                  <a:lnTo>
                    <a:pt x="730914" y="4990356"/>
                  </a:lnTo>
                  <a:lnTo>
                    <a:pt x="697283" y="5027791"/>
                  </a:lnTo>
                  <a:lnTo>
                    <a:pt x="664251" y="5065633"/>
                  </a:lnTo>
                  <a:lnTo>
                    <a:pt x="631859" y="5103902"/>
                  </a:lnTo>
                  <a:lnTo>
                    <a:pt x="600153" y="5142619"/>
                  </a:lnTo>
                  <a:lnTo>
                    <a:pt x="569175" y="5181803"/>
                  </a:lnTo>
                  <a:lnTo>
                    <a:pt x="538970" y="5221474"/>
                  </a:lnTo>
                  <a:lnTo>
                    <a:pt x="509581" y="5261653"/>
                  </a:lnTo>
                  <a:lnTo>
                    <a:pt x="481052" y="5302360"/>
                  </a:lnTo>
                  <a:lnTo>
                    <a:pt x="453427" y="5343614"/>
                  </a:lnTo>
                  <a:lnTo>
                    <a:pt x="423120" y="5390641"/>
                  </a:lnTo>
                  <a:lnTo>
                    <a:pt x="393859" y="5437431"/>
                  </a:lnTo>
                  <a:lnTo>
                    <a:pt x="365643" y="5483987"/>
                  </a:lnTo>
                  <a:lnTo>
                    <a:pt x="338474" y="5530312"/>
                  </a:lnTo>
                  <a:lnTo>
                    <a:pt x="312352" y="5576408"/>
                  </a:lnTo>
                  <a:lnTo>
                    <a:pt x="287276" y="5622277"/>
                  </a:lnTo>
                  <a:lnTo>
                    <a:pt x="263247" y="5667924"/>
                  </a:lnTo>
                  <a:lnTo>
                    <a:pt x="240265" y="5713351"/>
                  </a:lnTo>
                  <a:lnTo>
                    <a:pt x="218330" y="5758560"/>
                  </a:lnTo>
                  <a:lnTo>
                    <a:pt x="197444" y="5803555"/>
                  </a:lnTo>
                  <a:lnTo>
                    <a:pt x="177605" y="5848338"/>
                  </a:lnTo>
                  <a:lnTo>
                    <a:pt x="158815" y="5892912"/>
                  </a:lnTo>
                  <a:lnTo>
                    <a:pt x="141073" y="5937280"/>
                  </a:lnTo>
                  <a:lnTo>
                    <a:pt x="124379" y="5981445"/>
                  </a:lnTo>
                  <a:lnTo>
                    <a:pt x="108735" y="6025409"/>
                  </a:lnTo>
                  <a:lnTo>
                    <a:pt x="94140" y="6069176"/>
                  </a:lnTo>
                  <a:lnTo>
                    <a:pt x="80594" y="6112748"/>
                  </a:lnTo>
                  <a:lnTo>
                    <a:pt x="68099" y="6156128"/>
                  </a:lnTo>
                  <a:lnTo>
                    <a:pt x="56653" y="6199319"/>
                  </a:lnTo>
                  <a:lnTo>
                    <a:pt x="46257" y="6242324"/>
                  </a:lnTo>
                  <a:lnTo>
                    <a:pt x="36912" y="6285146"/>
                  </a:lnTo>
                  <a:lnTo>
                    <a:pt x="28618" y="6327786"/>
                  </a:lnTo>
                  <a:lnTo>
                    <a:pt x="21374" y="6370249"/>
                  </a:lnTo>
                  <a:lnTo>
                    <a:pt x="15182" y="6412538"/>
                  </a:lnTo>
                  <a:lnTo>
                    <a:pt x="10042" y="6454654"/>
                  </a:lnTo>
                  <a:lnTo>
                    <a:pt x="5953" y="6496600"/>
                  </a:lnTo>
                  <a:lnTo>
                    <a:pt x="2916" y="6538380"/>
                  </a:lnTo>
                  <a:lnTo>
                    <a:pt x="932" y="6579997"/>
                  </a:lnTo>
                  <a:lnTo>
                    <a:pt x="0" y="6621453"/>
                  </a:lnTo>
                  <a:lnTo>
                    <a:pt x="120" y="6662750"/>
                  </a:lnTo>
                  <a:lnTo>
                    <a:pt x="1294" y="6703893"/>
                  </a:lnTo>
                  <a:lnTo>
                    <a:pt x="3521" y="6744883"/>
                  </a:lnTo>
                  <a:lnTo>
                    <a:pt x="6802" y="6785724"/>
                  </a:lnTo>
                  <a:lnTo>
                    <a:pt x="11136" y="6826418"/>
                  </a:lnTo>
                  <a:lnTo>
                    <a:pt x="16525" y="6866969"/>
                  </a:lnTo>
                  <a:lnTo>
                    <a:pt x="22967" y="6907378"/>
                  </a:lnTo>
                  <a:lnTo>
                    <a:pt x="30465" y="6947649"/>
                  </a:lnTo>
                  <a:lnTo>
                    <a:pt x="39017" y="6987785"/>
                  </a:lnTo>
                  <a:lnTo>
                    <a:pt x="42781" y="7003457"/>
                  </a:lnTo>
                  <a:lnTo>
                    <a:pt x="5657034" y="7003457"/>
                  </a:lnTo>
                  <a:lnTo>
                    <a:pt x="5657034" y="0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739787" y="14508478"/>
              <a:ext cx="1417955" cy="1459230"/>
            </a:xfrm>
            <a:custGeom>
              <a:avLst/>
              <a:gdLst/>
              <a:ahLst/>
              <a:cxnLst/>
              <a:rect l="l" t="t" r="r" b="b"/>
              <a:pathLst>
                <a:path w="1417954" h="1459230">
                  <a:moveTo>
                    <a:pt x="676885" y="0"/>
                  </a:moveTo>
                  <a:lnTo>
                    <a:pt x="627951" y="2147"/>
                  </a:lnTo>
                  <a:lnTo>
                    <a:pt x="579940" y="7667"/>
                  </a:lnTo>
                  <a:lnTo>
                    <a:pt x="532975" y="16437"/>
                  </a:lnTo>
                  <a:lnTo>
                    <a:pt x="487176" y="28334"/>
                  </a:lnTo>
                  <a:lnTo>
                    <a:pt x="442664" y="43234"/>
                  </a:lnTo>
                  <a:lnTo>
                    <a:pt x="399562" y="61016"/>
                  </a:lnTo>
                  <a:lnTo>
                    <a:pt x="357991" y="81557"/>
                  </a:lnTo>
                  <a:lnTo>
                    <a:pt x="318071" y="104733"/>
                  </a:lnTo>
                  <a:lnTo>
                    <a:pt x="279924" y="130421"/>
                  </a:lnTo>
                  <a:lnTo>
                    <a:pt x="243672" y="158500"/>
                  </a:lnTo>
                  <a:lnTo>
                    <a:pt x="209435" y="188846"/>
                  </a:lnTo>
                  <a:lnTo>
                    <a:pt x="177336" y="221336"/>
                  </a:lnTo>
                  <a:lnTo>
                    <a:pt x="147495" y="255847"/>
                  </a:lnTo>
                  <a:lnTo>
                    <a:pt x="120035" y="292258"/>
                  </a:lnTo>
                  <a:lnTo>
                    <a:pt x="95075" y="330444"/>
                  </a:lnTo>
                  <a:lnTo>
                    <a:pt x="72738" y="370283"/>
                  </a:lnTo>
                  <a:lnTo>
                    <a:pt x="53144" y="411653"/>
                  </a:lnTo>
                  <a:lnTo>
                    <a:pt x="36416" y="454430"/>
                  </a:lnTo>
                  <a:lnTo>
                    <a:pt x="22674" y="498491"/>
                  </a:lnTo>
                  <a:lnTo>
                    <a:pt x="12040" y="543715"/>
                  </a:lnTo>
                  <a:lnTo>
                    <a:pt x="4636" y="589977"/>
                  </a:lnTo>
                  <a:lnTo>
                    <a:pt x="582" y="637156"/>
                  </a:lnTo>
                  <a:lnTo>
                    <a:pt x="0" y="685128"/>
                  </a:lnTo>
                  <a:lnTo>
                    <a:pt x="2632" y="731202"/>
                  </a:lnTo>
                  <a:lnTo>
                    <a:pt x="8177" y="776740"/>
                  </a:lnTo>
                  <a:lnTo>
                    <a:pt x="16533" y="821644"/>
                  </a:lnTo>
                  <a:lnTo>
                    <a:pt x="27601" y="865819"/>
                  </a:lnTo>
                  <a:lnTo>
                    <a:pt x="41282" y="909169"/>
                  </a:lnTo>
                  <a:lnTo>
                    <a:pt x="57475" y="951596"/>
                  </a:lnTo>
                  <a:lnTo>
                    <a:pt x="76081" y="993006"/>
                  </a:lnTo>
                  <a:lnTo>
                    <a:pt x="97001" y="1033301"/>
                  </a:lnTo>
                  <a:lnTo>
                    <a:pt x="120135" y="1072385"/>
                  </a:lnTo>
                  <a:lnTo>
                    <a:pt x="145382" y="1110163"/>
                  </a:lnTo>
                  <a:lnTo>
                    <a:pt x="172644" y="1146538"/>
                  </a:lnTo>
                  <a:lnTo>
                    <a:pt x="201821" y="1181413"/>
                  </a:lnTo>
                  <a:lnTo>
                    <a:pt x="232812" y="1214693"/>
                  </a:lnTo>
                  <a:lnTo>
                    <a:pt x="265519" y="1246280"/>
                  </a:lnTo>
                  <a:lnTo>
                    <a:pt x="299842" y="1276080"/>
                  </a:lnTo>
                  <a:lnTo>
                    <a:pt x="335681" y="1303995"/>
                  </a:lnTo>
                  <a:lnTo>
                    <a:pt x="372936" y="1329930"/>
                  </a:lnTo>
                  <a:lnTo>
                    <a:pt x="411508" y="1353788"/>
                  </a:lnTo>
                  <a:lnTo>
                    <a:pt x="451297" y="1375472"/>
                  </a:lnTo>
                  <a:lnTo>
                    <a:pt x="492203" y="1394887"/>
                  </a:lnTo>
                  <a:lnTo>
                    <a:pt x="534127" y="1411937"/>
                  </a:lnTo>
                  <a:lnTo>
                    <a:pt x="576969" y="1426525"/>
                  </a:lnTo>
                  <a:lnTo>
                    <a:pt x="620630" y="1438555"/>
                  </a:lnTo>
                  <a:lnTo>
                    <a:pt x="665009" y="1447930"/>
                  </a:lnTo>
                  <a:lnTo>
                    <a:pt x="710007" y="1454555"/>
                  </a:lnTo>
                  <a:lnTo>
                    <a:pt x="755524" y="1458333"/>
                  </a:lnTo>
                  <a:lnTo>
                    <a:pt x="801461" y="1459167"/>
                  </a:lnTo>
                  <a:lnTo>
                    <a:pt x="849078" y="1456710"/>
                  </a:lnTo>
                  <a:lnTo>
                    <a:pt x="895548" y="1450815"/>
                  </a:lnTo>
                  <a:lnTo>
                    <a:pt x="940763" y="1441598"/>
                  </a:lnTo>
                  <a:lnTo>
                    <a:pt x="984614" y="1429176"/>
                  </a:lnTo>
                  <a:lnTo>
                    <a:pt x="1026995" y="1413667"/>
                  </a:lnTo>
                  <a:lnTo>
                    <a:pt x="1067795" y="1395187"/>
                  </a:lnTo>
                  <a:lnTo>
                    <a:pt x="1106909" y="1373855"/>
                  </a:lnTo>
                  <a:lnTo>
                    <a:pt x="1144226" y="1349787"/>
                  </a:lnTo>
                  <a:lnTo>
                    <a:pt x="1179641" y="1323100"/>
                  </a:lnTo>
                  <a:lnTo>
                    <a:pt x="1213044" y="1293911"/>
                  </a:lnTo>
                  <a:lnTo>
                    <a:pt x="1244327" y="1262338"/>
                  </a:lnTo>
                  <a:lnTo>
                    <a:pt x="1273383" y="1228498"/>
                  </a:lnTo>
                  <a:lnTo>
                    <a:pt x="1300104" y="1192507"/>
                  </a:lnTo>
                  <a:lnTo>
                    <a:pt x="1324381" y="1154483"/>
                  </a:lnTo>
                  <a:lnTo>
                    <a:pt x="1346106" y="1114543"/>
                  </a:lnTo>
                  <a:lnTo>
                    <a:pt x="1365172" y="1072805"/>
                  </a:lnTo>
                  <a:lnTo>
                    <a:pt x="1381470" y="1029384"/>
                  </a:lnTo>
                  <a:lnTo>
                    <a:pt x="1394893" y="984400"/>
                  </a:lnTo>
                  <a:lnTo>
                    <a:pt x="1405332" y="937967"/>
                  </a:lnTo>
                  <a:lnTo>
                    <a:pt x="1412679" y="890205"/>
                  </a:lnTo>
                  <a:lnTo>
                    <a:pt x="1416827" y="841229"/>
                  </a:lnTo>
                  <a:lnTo>
                    <a:pt x="1417666" y="791158"/>
                  </a:lnTo>
                  <a:lnTo>
                    <a:pt x="1415625" y="736922"/>
                  </a:lnTo>
                  <a:lnTo>
                    <a:pt x="1411374" y="684330"/>
                  </a:lnTo>
                  <a:lnTo>
                    <a:pt x="1404945" y="633416"/>
                  </a:lnTo>
                  <a:lnTo>
                    <a:pt x="1396368" y="584213"/>
                  </a:lnTo>
                  <a:lnTo>
                    <a:pt x="1385673" y="536752"/>
                  </a:lnTo>
                  <a:lnTo>
                    <a:pt x="1372892" y="491067"/>
                  </a:lnTo>
                  <a:lnTo>
                    <a:pt x="1358055" y="447191"/>
                  </a:lnTo>
                  <a:lnTo>
                    <a:pt x="1341193" y="405156"/>
                  </a:lnTo>
                  <a:lnTo>
                    <a:pt x="1322337" y="364996"/>
                  </a:lnTo>
                  <a:lnTo>
                    <a:pt x="1301517" y="326742"/>
                  </a:lnTo>
                  <a:lnTo>
                    <a:pt x="1278764" y="290429"/>
                  </a:lnTo>
                  <a:lnTo>
                    <a:pt x="1254108" y="256088"/>
                  </a:lnTo>
                  <a:lnTo>
                    <a:pt x="1227582" y="223753"/>
                  </a:lnTo>
                  <a:lnTo>
                    <a:pt x="1199214" y="193456"/>
                  </a:lnTo>
                  <a:lnTo>
                    <a:pt x="1169036" y="165230"/>
                  </a:lnTo>
                  <a:lnTo>
                    <a:pt x="1137078" y="139107"/>
                  </a:lnTo>
                  <a:lnTo>
                    <a:pt x="1103372" y="115122"/>
                  </a:lnTo>
                  <a:lnTo>
                    <a:pt x="1067948" y="93306"/>
                  </a:lnTo>
                  <a:lnTo>
                    <a:pt x="1030837" y="73692"/>
                  </a:lnTo>
                  <a:lnTo>
                    <a:pt x="992068" y="56313"/>
                  </a:lnTo>
                  <a:lnTo>
                    <a:pt x="951674" y="41202"/>
                  </a:lnTo>
                  <a:lnTo>
                    <a:pt x="909685" y="28392"/>
                  </a:lnTo>
                  <a:lnTo>
                    <a:pt x="866131" y="17916"/>
                  </a:lnTo>
                  <a:lnTo>
                    <a:pt x="821044" y="9805"/>
                  </a:lnTo>
                  <a:lnTo>
                    <a:pt x="774453" y="4094"/>
                  </a:lnTo>
                  <a:lnTo>
                    <a:pt x="726390" y="814"/>
                  </a:lnTo>
                  <a:lnTo>
                    <a:pt x="676885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33028" y="12586310"/>
              <a:ext cx="3974465" cy="3249295"/>
            </a:xfrm>
            <a:custGeom>
              <a:avLst/>
              <a:gdLst/>
              <a:ahLst/>
              <a:cxnLst/>
              <a:rect l="l" t="t" r="r" b="b"/>
              <a:pathLst>
                <a:path w="3974465" h="3249294">
                  <a:moveTo>
                    <a:pt x="3974189" y="0"/>
                  </a:moveTo>
                  <a:lnTo>
                    <a:pt x="0" y="0"/>
                  </a:lnTo>
                  <a:lnTo>
                    <a:pt x="0" y="3249267"/>
                  </a:lnTo>
                  <a:lnTo>
                    <a:pt x="3974189" y="3249267"/>
                  </a:lnTo>
                  <a:lnTo>
                    <a:pt x="3974189" y="0"/>
                  </a:lnTo>
                  <a:close/>
                </a:path>
              </a:pathLst>
            </a:custGeom>
            <a:solidFill>
              <a:srgbClr val="000000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57111" y="12624972"/>
              <a:ext cx="3756025" cy="3031490"/>
            </a:xfrm>
            <a:custGeom>
              <a:avLst/>
              <a:gdLst/>
              <a:ahLst/>
              <a:cxnLst/>
              <a:rect l="l" t="t" r="r" b="b"/>
              <a:pathLst>
                <a:path w="3756025" h="3031490">
                  <a:moveTo>
                    <a:pt x="3689666" y="0"/>
                  </a:moveTo>
                  <a:lnTo>
                    <a:pt x="66236" y="0"/>
                  </a:lnTo>
                  <a:lnTo>
                    <a:pt x="40452" y="5205"/>
                  </a:lnTo>
                  <a:lnTo>
                    <a:pt x="19399" y="19401"/>
                  </a:lnTo>
                  <a:lnTo>
                    <a:pt x="5204" y="40456"/>
                  </a:lnTo>
                  <a:lnTo>
                    <a:pt x="0" y="66236"/>
                  </a:lnTo>
                  <a:lnTo>
                    <a:pt x="0" y="2964745"/>
                  </a:lnTo>
                  <a:lnTo>
                    <a:pt x="5204" y="2990528"/>
                  </a:lnTo>
                  <a:lnTo>
                    <a:pt x="19399" y="3011582"/>
                  </a:lnTo>
                  <a:lnTo>
                    <a:pt x="40452" y="3025777"/>
                  </a:lnTo>
                  <a:lnTo>
                    <a:pt x="66236" y="3030981"/>
                  </a:lnTo>
                  <a:lnTo>
                    <a:pt x="3689666" y="3030981"/>
                  </a:lnTo>
                  <a:lnTo>
                    <a:pt x="3715450" y="3025777"/>
                  </a:lnTo>
                  <a:lnTo>
                    <a:pt x="3736504" y="3011582"/>
                  </a:lnTo>
                  <a:lnTo>
                    <a:pt x="3750698" y="2990528"/>
                  </a:lnTo>
                  <a:lnTo>
                    <a:pt x="3755903" y="2964745"/>
                  </a:lnTo>
                  <a:lnTo>
                    <a:pt x="3755903" y="66236"/>
                  </a:lnTo>
                  <a:lnTo>
                    <a:pt x="3750698" y="40456"/>
                  </a:lnTo>
                  <a:lnTo>
                    <a:pt x="3736504" y="19401"/>
                  </a:lnTo>
                  <a:lnTo>
                    <a:pt x="3715450" y="5205"/>
                  </a:lnTo>
                  <a:lnTo>
                    <a:pt x="3689666" y="0"/>
                  </a:lnTo>
                  <a:close/>
                </a:path>
              </a:pathLst>
            </a:custGeom>
            <a:solidFill>
              <a:srgbClr val="F5F7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60791" y="12628649"/>
              <a:ext cx="79375" cy="3027680"/>
            </a:xfrm>
            <a:custGeom>
              <a:avLst/>
              <a:gdLst/>
              <a:ahLst/>
              <a:cxnLst/>
              <a:rect l="l" t="t" r="r" b="b"/>
              <a:pathLst>
                <a:path w="79375" h="3027680">
                  <a:moveTo>
                    <a:pt x="79042" y="0"/>
                  </a:moveTo>
                  <a:lnTo>
                    <a:pt x="44332" y="0"/>
                  </a:lnTo>
                  <a:lnTo>
                    <a:pt x="36772" y="1526"/>
                  </a:lnTo>
                  <a:lnTo>
                    <a:pt x="15718" y="15722"/>
                  </a:lnTo>
                  <a:lnTo>
                    <a:pt x="1524" y="36776"/>
                  </a:lnTo>
                  <a:lnTo>
                    <a:pt x="0" y="44328"/>
                  </a:lnTo>
                  <a:lnTo>
                    <a:pt x="0" y="2979301"/>
                  </a:lnTo>
                  <a:lnTo>
                    <a:pt x="1524" y="2986853"/>
                  </a:lnTo>
                  <a:lnTo>
                    <a:pt x="15718" y="3007907"/>
                  </a:lnTo>
                  <a:lnTo>
                    <a:pt x="36772" y="3022103"/>
                  </a:lnTo>
                  <a:lnTo>
                    <a:pt x="62556" y="3027309"/>
                  </a:lnTo>
                  <a:lnTo>
                    <a:pt x="79042" y="3027309"/>
                  </a:lnTo>
                  <a:lnTo>
                    <a:pt x="79042" y="0"/>
                  </a:lnTo>
                  <a:close/>
                </a:path>
              </a:pathLst>
            </a:custGeom>
            <a:solidFill>
              <a:srgbClr val="6E7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204326" y="4510749"/>
            <a:ext cx="3974465" cy="3249295"/>
            <a:chOff x="1204326" y="4510749"/>
            <a:chExt cx="3974465" cy="3249295"/>
          </a:xfrm>
        </p:grpSpPr>
        <p:sp>
          <p:nvSpPr>
            <p:cNvPr id="10" name="object 10"/>
            <p:cNvSpPr/>
            <p:nvPr/>
          </p:nvSpPr>
          <p:spPr>
            <a:xfrm>
              <a:off x="1204326" y="4510749"/>
              <a:ext cx="3974465" cy="3249295"/>
            </a:xfrm>
            <a:custGeom>
              <a:avLst/>
              <a:gdLst/>
              <a:ahLst/>
              <a:cxnLst/>
              <a:rect l="l" t="t" r="r" b="b"/>
              <a:pathLst>
                <a:path w="3974465" h="3249295">
                  <a:moveTo>
                    <a:pt x="3974189" y="0"/>
                  </a:moveTo>
                  <a:lnTo>
                    <a:pt x="0" y="0"/>
                  </a:lnTo>
                  <a:lnTo>
                    <a:pt x="0" y="3249267"/>
                  </a:lnTo>
                  <a:lnTo>
                    <a:pt x="3974189" y="3249267"/>
                  </a:lnTo>
                  <a:lnTo>
                    <a:pt x="3974189" y="0"/>
                  </a:lnTo>
                  <a:close/>
                </a:path>
              </a:pathLst>
            </a:custGeom>
            <a:solidFill>
              <a:srgbClr val="000000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28409" y="4549416"/>
              <a:ext cx="3756025" cy="3031490"/>
            </a:xfrm>
            <a:custGeom>
              <a:avLst/>
              <a:gdLst/>
              <a:ahLst/>
              <a:cxnLst/>
              <a:rect l="l" t="t" r="r" b="b"/>
              <a:pathLst>
                <a:path w="3756025" h="3031490">
                  <a:moveTo>
                    <a:pt x="3689666" y="0"/>
                  </a:moveTo>
                  <a:lnTo>
                    <a:pt x="66236" y="0"/>
                  </a:lnTo>
                  <a:lnTo>
                    <a:pt x="40452" y="5205"/>
                  </a:lnTo>
                  <a:lnTo>
                    <a:pt x="19399" y="19401"/>
                  </a:lnTo>
                  <a:lnTo>
                    <a:pt x="5204" y="40456"/>
                  </a:lnTo>
                  <a:lnTo>
                    <a:pt x="0" y="66236"/>
                  </a:lnTo>
                  <a:lnTo>
                    <a:pt x="0" y="2964745"/>
                  </a:lnTo>
                  <a:lnTo>
                    <a:pt x="5204" y="2990528"/>
                  </a:lnTo>
                  <a:lnTo>
                    <a:pt x="19399" y="3011582"/>
                  </a:lnTo>
                  <a:lnTo>
                    <a:pt x="40452" y="3025777"/>
                  </a:lnTo>
                  <a:lnTo>
                    <a:pt x="66236" y="3030981"/>
                  </a:lnTo>
                  <a:lnTo>
                    <a:pt x="3689666" y="3030981"/>
                  </a:lnTo>
                  <a:lnTo>
                    <a:pt x="3715450" y="3025777"/>
                  </a:lnTo>
                  <a:lnTo>
                    <a:pt x="3736504" y="3011582"/>
                  </a:lnTo>
                  <a:lnTo>
                    <a:pt x="3750698" y="2990528"/>
                  </a:lnTo>
                  <a:lnTo>
                    <a:pt x="3755903" y="2964745"/>
                  </a:lnTo>
                  <a:lnTo>
                    <a:pt x="3755903" y="66236"/>
                  </a:lnTo>
                  <a:lnTo>
                    <a:pt x="3750698" y="40456"/>
                  </a:lnTo>
                  <a:lnTo>
                    <a:pt x="3736504" y="19401"/>
                  </a:lnTo>
                  <a:lnTo>
                    <a:pt x="3715450" y="5205"/>
                  </a:lnTo>
                  <a:lnTo>
                    <a:pt x="3689666" y="0"/>
                  </a:lnTo>
                  <a:close/>
                </a:path>
              </a:pathLst>
            </a:custGeom>
            <a:solidFill>
              <a:srgbClr val="F5F7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32089" y="4553096"/>
              <a:ext cx="79375" cy="3027680"/>
            </a:xfrm>
            <a:custGeom>
              <a:avLst/>
              <a:gdLst/>
              <a:ahLst/>
              <a:cxnLst/>
              <a:rect l="l" t="t" r="r" b="b"/>
              <a:pathLst>
                <a:path w="79375" h="3027679">
                  <a:moveTo>
                    <a:pt x="79042" y="0"/>
                  </a:moveTo>
                  <a:lnTo>
                    <a:pt x="44336" y="0"/>
                  </a:lnTo>
                  <a:lnTo>
                    <a:pt x="36776" y="1526"/>
                  </a:lnTo>
                  <a:lnTo>
                    <a:pt x="15721" y="15722"/>
                  </a:lnTo>
                  <a:lnTo>
                    <a:pt x="1525" y="36776"/>
                  </a:lnTo>
                  <a:lnTo>
                    <a:pt x="0" y="44333"/>
                  </a:lnTo>
                  <a:lnTo>
                    <a:pt x="0" y="2979295"/>
                  </a:lnTo>
                  <a:lnTo>
                    <a:pt x="1525" y="2986850"/>
                  </a:lnTo>
                  <a:lnTo>
                    <a:pt x="15721" y="3007905"/>
                  </a:lnTo>
                  <a:lnTo>
                    <a:pt x="36776" y="3022103"/>
                  </a:lnTo>
                  <a:lnTo>
                    <a:pt x="62556" y="3027310"/>
                  </a:lnTo>
                  <a:lnTo>
                    <a:pt x="79042" y="3027310"/>
                  </a:lnTo>
                  <a:lnTo>
                    <a:pt x="79042" y="0"/>
                  </a:lnTo>
                  <a:close/>
                </a:path>
              </a:pathLst>
            </a:custGeom>
            <a:solidFill>
              <a:srgbClr val="FF7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04326" y="4510749"/>
            <a:ext cx="3974465" cy="3249295"/>
          </a:xfrm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440"/>
              </a:spcBef>
            </a:pPr>
            <a:r>
              <a:rPr sz="5200" b="1" spc="195" dirty="0">
                <a:solidFill>
                  <a:srgbClr val="334659"/>
                </a:solidFill>
                <a:latin typeface="Arial"/>
                <a:cs typeface="Arial"/>
              </a:rPr>
              <a:t>03</a:t>
            </a:r>
            <a:endParaRPr sz="5200" dirty="0">
              <a:latin typeface="Arial"/>
              <a:cs typeface="Arial"/>
            </a:endParaRPr>
          </a:p>
          <a:p>
            <a:pPr marL="442595">
              <a:lnSpc>
                <a:spcPct val="100000"/>
              </a:lnSpc>
              <a:spcBef>
                <a:spcPts val="4995"/>
              </a:spcBef>
            </a:pPr>
            <a:r>
              <a:rPr sz="2750" spc="85" dirty="0">
                <a:solidFill>
                  <a:srgbClr val="334659"/>
                </a:solidFill>
                <a:latin typeface="Microsoft Sans Serif"/>
                <a:cs typeface="Microsoft Sans Serif"/>
              </a:rPr>
              <a:t>Introduction</a:t>
            </a:r>
            <a:endParaRPr sz="2750" dirty="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04326" y="8548526"/>
            <a:ext cx="3974465" cy="3249295"/>
            <a:chOff x="1204326" y="8548526"/>
            <a:chExt cx="3974465" cy="3249295"/>
          </a:xfrm>
        </p:grpSpPr>
        <p:sp>
          <p:nvSpPr>
            <p:cNvPr id="15" name="object 15"/>
            <p:cNvSpPr/>
            <p:nvPr/>
          </p:nvSpPr>
          <p:spPr>
            <a:xfrm>
              <a:off x="1204326" y="8548526"/>
              <a:ext cx="3974465" cy="3249295"/>
            </a:xfrm>
            <a:custGeom>
              <a:avLst/>
              <a:gdLst/>
              <a:ahLst/>
              <a:cxnLst/>
              <a:rect l="l" t="t" r="r" b="b"/>
              <a:pathLst>
                <a:path w="3974465" h="3249295">
                  <a:moveTo>
                    <a:pt x="3974189" y="0"/>
                  </a:moveTo>
                  <a:lnTo>
                    <a:pt x="0" y="0"/>
                  </a:lnTo>
                  <a:lnTo>
                    <a:pt x="0" y="3249267"/>
                  </a:lnTo>
                  <a:lnTo>
                    <a:pt x="3974189" y="3249267"/>
                  </a:lnTo>
                  <a:lnTo>
                    <a:pt x="3974189" y="0"/>
                  </a:lnTo>
                  <a:close/>
                </a:path>
              </a:pathLst>
            </a:custGeom>
            <a:solidFill>
              <a:srgbClr val="000000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28409" y="8587193"/>
              <a:ext cx="3756025" cy="3031490"/>
            </a:xfrm>
            <a:custGeom>
              <a:avLst/>
              <a:gdLst/>
              <a:ahLst/>
              <a:cxnLst/>
              <a:rect l="l" t="t" r="r" b="b"/>
              <a:pathLst>
                <a:path w="3756025" h="3031490">
                  <a:moveTo>
                    <a:pt x="3689666" y="0"/>
                  </a:moveTo>
                  <a:lnTo>
                    <a:pt x="66236" y="0"/>
                  </a:lnTo>
                  <a:lnTo>
                    <a:pt x="40452" y="5205"/>
                  </a:lnTo>
                  <a:lnTo>
                    <a:pt x="19399" y="19401"/>
                  </a:lnTo>
                  <a:lnTo>
                    <a:pt x="5204" y="40456"/>
                  </a:lnTo>
                  <a:lnTo>
                    <a:pt x="0" y="66236"/>
                  </a:lnTo>
                  <a:lnTo>
                    <a:pt x="0" y="2964745"/>
                  </a:lnTo>
                  <a:lnTo>
                    <a:pt x="5204" y="2990528"/>
                  </a:lnTo>
                  <a:lnTo>
                    <a:pt x="19399" y="3011582"/>
                  </a:lnTo>
                  <a:lnTo>
                    <a:pt x="40452" y="3025777"/>
                  </a:lnTo>
                  <a:lnTo>
                    <a:pt x="66236" y="3030981"/>
                  </a:lnTo>
                  <a:lnTo>
                    <a:pt x="3689666" y="3030981"/>
                  </a:lnTo>
                  <a:lnTo>
                    <a:pt x="3715450" y="3025777"/>
                  </a:lnTo>
                  <a:lnTo>
                    <a:pt x="3736504" y="3011582"/>
                  </a:lnTo>
                  <a:lnTo>
                    <a:pt x="3750698" y="2990528"/>
                  </a:lnTo>
                  <a:lnTo>
                    <a:pt x="3755903" y="2964745"/>
                  </a:lnTo>
                  <a:lnTo>
                    <a:pt x="3755903" y="66236"/>
                  </a:lnTo>
                  <a:lnTo>
                    <a:pt x="3750698" y="40456"/>
                  </a:lnTo>
                  <a:lnTo>
                    <a:pt x="3736504" y="19401"/>
                  </a:lnTo>
                  <a:lnTo>
                    <a:pt x="3715450" y="5205"/>
                  </a:lnTo>
                  <a:lnTo>
                    <a:pt x="3689666" y="0"/>
                  </a:lnTo>
                  <a:close/>
                </a:path>
              </a:pathLst>
            </a:custGeom>
            <a:solidFill>
              <a:srgbClr val="F5F7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32089" y="8587193"/>
              <a:ext cx="79375" cy="3031490"/>
            </a:xfrm>
            <a:custGeom>
              <a:avLst/>
              <a:gdLst/>
              <a:ahLst/>
              <a:cxnLst/>
              <a:rect l="l" t="t" r="r" b="b"/>
              <a:pathLst>
                <a:path w="79375" h="3031490">
                  <a:moveTo>
                    <a:pt x="79042" y="0"/>
                  </a:moveTo>
                  <a:lnTo>
                    <a:pt x="62556" y="0"/>
                  </a:lnTo>
                  <a:lnTo>
                    <a:pt x="36776" y="5205"/>
                  </a:lnTo>
                  <a:lnTo>
                    <a:pt x="15721" y="19401"/>
                  </a:lnTo>
                  <a:lnTo>
                    <a:pt x="1525" y="40456"/>
                  </a:lnTo>
                  <a:lnTo>
                    <a:pt x="0" y="48012"/>
                  </a:lnTo>
                  <a:lnTo>
                    <a:pt x="0" y="2982974"/>
                  </a:lnTo>
                  <a:lnTo>
                    <a:pt x="1525" y="2990530"/>
                  </a:lnTo>
                  <a:lnTo>
                    <a:pt x="15721" y="3011584"/>
                  </a:lnTo>
                  <a:lnTo>
                    <a:pt x="36776" y="3025782"/>
                  </a:lnTo>
                  <a:lnTo>
                    <a:pt x="62556" y="3030989"/>
                  </a:lnTo>
                  <a:lnTo>
                    <a:pt x="79042" y="3030989"/>
                  </a:lnTo>
                  <a:lnTo>
                    <a:pt x="79042" y="0"/>
                  </a:lnTo>
                  <a:close/>
                </a:path>
              </a:pathLst>
            </a:custGeom>
            <a:solidFill>
              <a:srgbClr val="DE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204326" y="8548526"/>
            <a:ext cx="3974465" cy="3249295"/>
          </a:xfrm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440"/>
              </a:spcBef>
            </a:pPr>
            <a:r>
              <a:rPr sz="5200" b="1" spc="195" dirty="0">
                <a:solidFill>
                  <a:srgbClr val="334659"/>
                </a:solidFill>
                <a:latin typeface="Arial"/>
                <a:cs typeface="Arial"/>
              </a:rPr>
              <a:t>15</a:t>
            </a:r>
            <a:endParaRPr sz="5200">
              <a:latin typeface="Arial"/>
              <a:cs typeface="Arial"/>
            </a:endParaRPr>
          </a:p>
          <a:p>
            <a:pPr marL="442595" marR="748030">
              <a:lnSpc>
                <a:spcPct val="108900"/>
              </a:lnSpc>
              <a:spcBef>
                <a:spcPts val="4700"/>
              </a:spcBef>
            </a:pPr>
            <a:r>
              <a:rPr sz="275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75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mechanics</a:t>
            </a:r>
            <a:r>
              <a:rPr sz="275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14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750" spc="-7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lead</a:t>
            </a:r>
            <a:r>
              <a:rPr sz="275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generation</a:t>
            </a:r>
            <a:endParaRPr sz="275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533028" y="4510749"/>
            <a:ext cx="3974465" cy="3249295"/>
            <a:chOff x="5533028" y="4510749"/>
            <a:chExt cx="3974465" cy="3249295"/>
          </a:xfrm>
        </p:grpSpPr>
        <p:sp>
          <p:nvSpPr>
            <p:cNvPr id="20" name="object 20"/>
            <p:cNvSpPr/>
            <p:nvPr/>
          </p:nvSpPr>
          <p:spPr>
            <a:xfrm>
              <a:off x="5533028" y="4510749"/>
              <a:ext cx="3974465" cy="3249295"/>
            </a:xfrm>
            <a:custGeom>
              <a:avLst/>
              <a:gdLst/>
              <a:ahLst/>
              <a:cxnLst/>
              <a:rect l="l" t="t" r="r" b="b"/>
              <a:pathLst>
                <a:path w="3974465" h="3249295">
                  <a:moveTo>
                    <a:pt x="3974189" y="0"/>
                  </a:moveTo>
                  <a:lnTo>
                    <a:pt x="0" y="0"/>
                  </a:lnTo>
                  <a:lnTo>
                    <a:pt x="0" y="3249267"/>
                  </a:lnTo>
                  <a:lnTo>
                    <a:pt x="3974189" y="3249267"/>
                  </a:lnTo>
                  <a:lnTo>
                    <a:pt x="3974189" y="0"/>
                  </a:lnTo>
                  <a:close/>
                </a:path>
              </a:pathLst>
            </a:custGeom>
            <a:solidFill>
              <a:srgbClr val="000000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57111" y="4549416"/>
              <a:ext cx="3756025" cy="3031490"/>
            </a:xfrm>
            <a:custGeom>
              <a:avLst/>
              <a:gdLst/>
              <a:ahLst/>
              <a:cxnLst/>
              <a:rect l="l" t="t" r="r" b="b"/>
              <a:pathLst>
                <a:path w="3756025" h="3031490">
                  <a:moveTo>
                    <a:pt x="3689666" y="0"/>
                  </a:moveTo>
                  <a:lnTo>
                    <a:pt x="66236" y="0"/>
                  </a:lnTo>
                  <a:lnTo>
                    <a:pt x="40452" y="5205"/>
                  </a:lnTo>
                  <a:lnTo>
                    <a:pt x="19399" y="19401"/>
                  </a:lnTo>
                  <a:lnTo>
                    <a:pt x="5204" y="40456"/>
                  </a:lnTo>
                  <a:lnTo>
                    <a:pt x="0" y="66236"/>
                  </a:lnTo>
                  <a:lnTo>
                    <a:pt x="0" y="2964745"/>
                  </a:lnTo>
                  <a:lnTo>
                    <a:pt x="5204" y="2990528"/>
                  </a:lnTo>
                  <a:lnTo>
                    <a:pt x="19399" y="3011582"/>
                  </a:lnTo>
                  <a:lnTo>
                    <a:pt x="40452" y="3025777"/>
                  </a:lnTo>
                  <a:lnTo>
                    <a:pt x="66236" y="3030981"/>
                  </a:lnTo>
                  <a:lnTo>
                    <a:pt x="3689666" y="3030981"/>
                  </a:lnTo>
                  <a:lnTo>
                    <a:pt x="3715450" y="3025777"/>
                  </a:lnTo>
                  <a:lnTo>
                    <a:pt x="3736504" y="3011582"/>
                  </a:lnTo>
                  <a:lnTo>
                    <a:pt x="3750698" y="2990528"/>
                  </a:lnTo>
                  <a:lnTo>
                    <a:pt x="3755903" y="2964745"/>
                  </a:lnTo>
                  <a:lnTo>
                    <a:pt x="3755903" y="66236"/>
                  </a:lnTo>
                  <a:lnTo>
                    <a:pt x="3750698" y="40456"/>
                  </a:lnTo>
                  <a:lnTo>
                    <a:pt x="3736504" y="19401"/>
                  </a:lnTo>
                  <a:lnTo>
                    <a:pt x="3715450" y="5205"/>
                  </a:lnTo>
                  <a:lnTo>
                    <a:pt x="3689666" y="0"/>
                  </a:lnTo>
                  <a:close/>
                </a:path>
              </a:pathLst>
            </a:custGeom>
            <a:solidFill>
              <a:srgbClr val="F5F7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60791" y="4553096"/>
              <a:ext cx="79375" cy="3027680"/>
            </a:xfrm>
            <a:custGeom>
              <a:avLst/>
              <a:gdLst/>
              <a:ahLst/>
              <a:cxnLst/>
              <a:rect l="l" t="t" r="r" b="b"/>
              <a:pathLst>
                <a:path w="79375" h="3027679">
                  <a:moveTo>
                    <a:pt x="79042" y="0"/>
                  </a:moveTo>
                  <a:lnTo>
                    <a:pt x="44334" y="0"/>
                  </a:lnTo>
                  <a:lnTo>
                    <a:pt x="36772" y="1526"/>
                  </a:lnTo>
                  <a:lnTo>
                    <a:pt x="15718" y="15722"/>
                  </a:lnTo>
                  <a:lnTo>
                    <a:pt x="1524" y="36776"/>
                  </a:lnTo>
                  <a:lnTo>
                    <a:pt x="0" y="44329"/>
                  </a:lnTo>
                  <a:lnTo>
                    <a:pt x="0" y="2979299"/>
                  </a:lnTo>
                  <a:lnTo>
                    <a:pt x="1524" y="2986850"/>
                  </a:lnTo>
                  <a:lnTo>
                    <a:pt x="15718" y="3007905"/>
                  </a:lnTo>
                  <a:lnTo>
                    <a:pt x="36772" y="3022103"/>
                  </a:lnTo>
                  <a:lnTo>
                    <a:pt x="62556" y="3027310"/>
                  </a:lnTo>
                  <a:lnTo>
                    <a:pt x="79042" y="3027310"/>
                  </a:lnTo>
                  <a:lnTo>
                    <a:pt x="79042" y="0"/>
                  </a:lnTo>
                  <a:close/>
                </a:path>
              </a:pathLst>
            </a:custGeom>
            <a:solidFill>
              <a:srgbClr val="56BA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533028" y="4510749"/>
            <a:ext cx="3974465" cy="3249295"/>
          </a:xfrm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440"/>
              </a:spcBef>
            </a:pPr>
            <a:r>
              <a:rPr sz="5200" b="1" spc="195" dirty="0">
                <a:solidFill>
                  <a:srgbClr val="334659"/>
                </a:solidFill>
                <a:latin typeface="Arial"/>
                <a:cs typeface="Arial"/>
              </a:rPr>
              <a:t>04</a:t>
            </a:r>
            <a:endParaRPr sz="5200">
              <a:latin typeface="Arial"/>
              <a:cs typeface="Arial"/>
            </a:endParaRPr>
          </a:p>
          <a:p>
            <a:pPr marL="442595" marR="1364615">
              <a:lnSpc>
                <a:spcPct val="108900"/>
              </a:lnSpc>
              <a:spcBef>
                <a:spcPts val="4700"/>
              </a:spcBef>
            </a:pPr>
            <a:r>
              <a:rPr sz="275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What</a:t>
            </a:r>
            <a:r>
              <a:rPr sz="275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actually </a:t>
            </a:r>
            <a:r>
              <a:rPr sz="2750" spc="-7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-5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75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-90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75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dirty="0">
                <a:solidFill>
                  <a:srgbClr val="334659"/>
                </a:solidFill>
                <a:latin typeface="Microsoft Sans Serif"/>
                <a:cs typeface="Microsoft Sans Serif"/>
              </a:rPr>
              <a:t>lead?</a:t>
            </a:r>
            <a:endParaRPr sz="2750">
              <a:latin typeface="Microsoft Sans Serif"/>
              <a:cs typeface="Microsoft Sans Seri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533028" y="8548526"/>
            <a:ext cx="3974465" cy="3249295"/>
            <a:chOff x="5533028" y="8548526"/>
            <a:chExt cx="3974465" cy="3249295"/>
          </a:xfrm>
        </p:grpSpPr>
        <p:sp>
          <p:nvSpPr>
            <p:cNvPr id="25" name="object 25"/>
            <p:cNvSpPr/>
            <p:nvPr/>
          </p:nvSpPr>
          <p:spPr>
            <a:xfrm>
              <a:off x="5533028" y="8548526"/>
              <a:ext cx="3974465" cy="3249295"/>
            </a:xfrm>
            <a:custGeom>
              <a:avLst/>
              <a:gdLst/>
              <a:ahLst/>
              <a:cxnLst/>
              <a:rect l="l" t="t" r="r" b="b"/>
              <a:pathLst>
                <a:path w="3974465" h="3249295">
                  <a:moveTo>
                    <a:pt x="3974189" y="0"/>
                  </a:moveTo>
                  <a:lnTo>
                    <a:pt x="0" y="0"/>
                  </a:lnTo>
                  <a:lnTo>
                    <a:pt x="0" y="3249267"/>
                  </a:lnTo>
                  <a:lnTo>
                    <a:pt x="3974189" y="3249267"/>
                  </a:lnTo>
                  <a:lnTo>
                    <a:pt x="3974189" y="0"/>
                  </a:lnTo>
                  <a:close/>
                </a:path>
              </a:pathLst>
            </a:custGeom>
            <a:solidFill>
              <a:srgbClr val="000000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57111" y="8587193"/>
              <a:ext cx="3756025" cy="3031490"/>
            </a:xfrm>
            <a:custGeom>
              <a:avLst/>
              <a:gdLst/>
              <a:ahLst/>
              <a:cxnLst/>
              <a:rect l="l" t="t" r="r" b="b"/>
              <a:pathLst>
                <a:path w="3756025" h="3031490">
                  <a:moveTo>
                    <a:pt x="3689666" y="0"/>
                  </a:moveTo>
                  <a:lnTo>
                    <a:pt x="66236" y="0"/>
                  </a:lnTo>
                  <a:lnTo>
                    <a:pt x="40452" y="5205"/>
                  </a:lnTo>
                  <a:lnTo>
                    <a:pt x="19399" y="19401"/>
                  </a:lnTo>
                  <a:lnTo>
                    <a:pt x="5204" y="40456"/>
                  </a:lnTo>
                  <a:lnTo>
                    <a:pt x="0" y="66236"/>
                  </a:lnTo>
                  <a:lnTo>
                    <a:pt x="0" y="2964745"/>
                  </a:lnTo>
                  <a:lnTo>
                    <a:pt x="5204" y="2990528"/>
                  </a:lnTo>
                  <a:lnTo>
                    <a:pt x="19399" y="3011582"/>
                  </a:lnTo>
                  <a:lnTo>
                    <a:pt x="40452" y="3025777"/>
                  </a:lnTo>
                  <a:lnTo>
                    <a:pt x="66236" y="3030981"/>
                  </a:lnTo>
                  <a:lnTo>
                    <a:pt x="3689666" y="3030981"/>
                  </a:lnTo>
                  <a:lnTo>
                    <a:pt x="3715450" y="3025777"/>
                  </a:lnTo>
                  <a:lnTo>
                    <a:pt x="3736504" y="3011582"/>
                  </a:lnTo>
                  <a:lnTo>
                    <a:pt x="3750698" y="2990528"/>
                  </a:lnTo>
                  <a:lnTo>
                    <a:pt x="3755903" y="2964745"/>
                  </a:lnTo>
                  <a:lnTo>
                    <a:pt x="3755903" y="66236"/>
                  </a:lnTo>
                  <a:lnTo>
                    <a:pt x="3750698" y="40456"/>
                  </a:lnTo>
                  <a:lnTo>
                    <a:pt x="3736504" y="19401"/>
                  </a:lnTo>
                  <a:lnTo>
                    <a:pt x="3715450" y="5205"/>
                  </a:lnTo>
                  <a:lnTo>
                    <a:pt x="3689666" y="0"/>
                  </a:lnTo>
                  <a:close/>
                </a:path>
              </a:pathLst>
            </a:custGeom>
            <a:solidFill>
              <a:srgbClr val="F5F7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60791" y="8590873"/>
              <a:ext cx="79375" cy="3027680"/>
            </a:xfrm>
            <a:custGeom>
              <a:avLst/>
              <a:gdLst/>
              <a:ahLst/>
              <a:cxnLst/>
              <a:rect l="l" t="t" r="r" b="b"/>
              <a:pathLst>
                <a:path w="79375" h="3027679">
                  <a:moveTo>
                    <a:pt x="79042" y="0"/>
                  </a:moveTo>
                  <a:lnTo>
                    <a:pt x="44333" y="0"/>
                  </a:lnTo>
                  <a:lnTo>
                    <a:pt x="36772" y="1526"/>
                  </a:lnTo>
                  <a:lnTo>
                    <a:pt x="15718" y="15722"/>
                  </a:lnTo>
                  <a:lnTo>
                    <a:pt x="1524" y="36776"/>
                  </a:lnTo>
                  <a:lnTo>
                    <a:pt x="0" y="44328"/>
                  </a:lnTo>
                  <a:lnTo>
                    <a:pt x="0" y="2979299"/>
                  </a:lnTo>
                  <a:lnTo>
                    <a:pt x="1524" y="2986850"/>
                  </a:lnTo>
                  <a:lnTo>
                    <a:pt x="15718" y="3007905"/>
                  </a:lnTo>
                  <a:lnTo>
                    <a:pt x="36772" y="3022103"/>
                  </a:lnTo>
                  <a:lnTo>
                    <a:pt x="62556" y="3027309"/>
                  </a:lnTo>
                  <a:lnTo>
                    <a:pt x="79042" y="3027309"/>
                  </a:lnTo>
                  <a:lnTo>
                    <a:pt x="79042" y="0"/>
                  </a:lnTo>
                  <a:close/>
                </a:path>
              </a:pathLst>
            </a:custGeom>
            <a:solidFill>
              <a:srgbClr val="F5C0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533028" y="8548526"/>
            <a:ext cx="3974465" cy="3249295"/>
          </a:xfrm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440"/>
              </a:spcBef>
            </a:pPr>
            <a:r>
              <a:rPr sz="5200" b="1" spc="195" dirty="0">
                <a:solidFill>
                  <a:srgbClr val="334659"/>
                </a:solidFill>
                <a:latin typeface="Arial"/>
                <a:cs typeface="Arial"/>
              </a:rPr>
              <a:t>17</a:t>
            </a:r>
            <a:endParaRPr sz="5200">
              <a:latin typeface="Arial"/>
              <a:cs typeface="Arial"/>
            </a:endParaRPr>
          </a:p>
          <a:p>
            <a:pPr marL="442595" marR="610870">
              <a:lnSpc>
                <a:spcPct val="108900"/>
              </a:lnSpc>
              <a:spcBef>
                <a:spcPts val="4700"/>
              </a:spcBef>
            </a:pPr>
            <a:r>
              <a:rPr sz="2750" spc="-50" dirty="0">
                <a:solidFill>
                  <a:srgbClr val="334659"/>
                </a:solidFill>
                <a:latin typeface="Microsoft Sans Serif"/>
                <a:cs typeface="Microsoft Sans Serif"/>
              </a:rPr>
              <a:t>Tools</a:t>
            </a:r>
            <a:r>
              <a:rPr sz="275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19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75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assist</a:t>
            </a:r>
            <a:r>
              <a:rPr sz="275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you </a:t>
            </a:r>
            <a:r>
              <a:rPr sz="2750" spc="-7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75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lead</a:t>
            </a:r>
            <a:r>
              <a:rPr sz="275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generation</a:t>
            </a:r>
            <a:endParaRPr sz="275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865410" y="4510749"/>
            <a:ext cx="3974465" cy="3249295"/>
            <a:chOff x="9865410" y="4510749"/>
            <a:chExt cx="3974465" cy="3249295"/>
          </a:xfrm>
        </p:grpSpPr>
        <p:sp>
          <p:nvSpPr>
            <p:cNvPr id="30" name="object 30"/>
            <p:cNvSpPr/>
            <p:nvPr/>
          </p:nvSpPr>
          <p:spPr>
            <a:xfrm>
              <a:off x="9865410" y="4510749"/>
              <a:ext cx="3974465" cy="3249295"/>
            </a:xfrm>
            <a:custGeom>
              <a:avLst/>
              <a:gdLst/>
              <a:ahLst/>
              <a:cxnLst/>
              <a:rect l="l" t="t" r="r" b="b"/>
              <a:pathLst>
                <a:path w="3974465" h="3249295">
                  <a:moveTo>
                    <a:pt x="3974189" y="0"/>
                  </a:moveTo>
                  <a:lnTo>
                    <a:pt x="0" y="0"/>
                  </a:lnTo>
                  <a:lnTo>
                    <a:pt x="0" y="3249267"/>
                  </a:lnTo>
                  <a:lnTo>
                    <a:pt x="3974189" y="3249267"/>
                  </a:lnTo>
                  <a:lnTo>
                    <a:pt x="3974189" y="0"/>
                  </a:lnTo>
                  <a:close/>
                </a:path>
              </a:pathLst>
            </a:custGeom>
            <a:solidFill>
              <a:srgbClr val="000000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89492" y="4549416"/>
              <a:ext cx="3756025" cy="3031490"/>
            </a:xfrm>
            <a:custGeom>
              <a:avLst/>
              <a:gdLst/>
              <a:ahLst/>
              <a:cxnLst/>
              <a:rect l="l" t="t" r="r" b="b"/>
              <a:pathLst>
                <a:path w="3756025" h="3031490">
                  <a:moveTo>
                    <a:pt x="3689666" y="0"/>
                  </a:moveTo>
                  <a:lnTo>
                    <a:pt x="66236" y="0"/>
                  </a:lnTo>
                  <a:lnTo>
                    <a:pt x="40456" y="5205"/>
                  </a:lnTo>
                  <a:lnTo>
                    <a:pt x="19401" y="19401"/>
                  </a:lnTo>
                  <a:lnTo>
                    <a:pt x="5205" y="40456"/>
                  </a:lnTo>
                  <a:lnTo>
                    <a:pt x="0" y="66236"/>
                  </a:lnTo>
                  <a:lnTo>
                    <a:pt x="0" y="2964745"/>
                  </a:lnTo>
                  <a:lnTo>
                    <a:pt x="5205" y="2990528"/>
                  </a:lnTo>
                  <a:lnTo>
                    <a:pt x="19401" y="3011582"/>
                  </a:lnTo>
                  <a:lnTo>
                    <a:pt x="40456" y="3025777"/>
                  </a:lnTo>
                  <a:lnTo>
                    <a:pt x="66236" y="3030981"/>
                  </a:lnTo>
                  <a:lnTo>
                    <a:pt x="3689666" y="3030981"/>
                  </a:lnTo>
                  <a:lnTo>
                    <a:pt x="3715450" y="3025777"/>
                  </a:lnTo>
                  <a:lnTo>
                    <a:pt x="3736504" y="3011582"/>
                  </a:lnTo>
                  <a:lnTo>
                    <a:pt x="3750698" y="2990528"/>
                  </a:lnTo>
                  <a:lnTo>
                    <a:pt x="3755903" y="2964745"/>
                  </a:lnTo>
                  <a:lnTo>
                    <a:pt x="3755903" y="66236"/>
                  </a:lnTo>
                  <a:lnTo>
                    <a:pt x="3750698" y="40456"/>
                  </a:lnTo>
                  <a:lnTo>
                    <a:pt x="3736504" y="19401"/>
                  </a:lnTo>
                  <a:lnTo>
                    <a:pt x="3715450" y="5205"/>
                  </a:lnTo>
                  <a:lnTo>
                    <a:pt x="3689666" y="0"/>
                  </a:lnTo>
                  <a:close/>
                </a:path>
              </a:pathLst>
            </a:custGeom>
            <a:solidFill>
              <a:srgbClr val="F5F7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993173" y="4553096"/>
              <a:ext cx="79375" cy="3027680"/>
            </a:xfrm>
            <a:custGeom>
              <a:avLst/>
              <a:gdLst/>
              <a:ahLst/>
              <a:cxnLst/>
              <a:rect l="l" t="t" r="r" b="b"/>
              <a:pathLst>
                <a:path w="79375" h="3027679">
                  <a:moveTo>
                    <a:pt x="79042" y="0"/>
                  </a:moveTo>
                  <a:lnTo>
                    <a:pt x="44330" y="0"/>
                  </a:lnTo>
                  <a:lnTo>
                    <a:pt x="36771" y="1526"/>
                  </a:lnTo>
                  <a:lnTo>
                    <a:pt x="15716" y="15722"/>
                  </a:lnTo>
                  <a:lnTo>
                    <a:pt x="1519" y="36776"/>
                  </a:lnTo>
                  <a:lnTo>
                    <a:pt x="0" y="44298"/>
                  </a:lnTo>
                  <a:lnTo>
                    <a:pt x="0" y="2979329"/>
                  </a:lnTo>
                  <a:lnTo>
                    <a:pt x="1519" y="2986850"/>
                  </a:lnTo>
                  <a:lnTo>
                    <a:pt x="15716" y="3007905"/>
                  </a:lnTo>
                  <a:lnTo>
                    <a:pt x="36771" y="3022103"/>
                  </a:lnTo>
                  <a:lnTo>
                    <a:pt x="62548" y="3027310"/>
                  </a:lnTo>
                  <a:lnTo>
                    <a:pt x="79042" y="3027310"/>
                  </a:lnTo>
                  <a:lnTo>
                    <a:pt x="79042" y="0"/>
                  </a:lnTo>
                  <a:close/>
                </a:path>
              </a:pathLst>
            </a:custGeom>
            <a:solidFill>
              <a:srgbClr val="6E7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9865410" y="4510749"/>
            <a:ext cx="3974465" cy="3249295"/>
          </a:xfrm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440"/>
              </a:spcBef>
            </a:pPr>
            <a:r>
              <a:rPr sz="5200" b="1" spc="195" dirty="0">
                <a:solidFill>
                  <a:srgbClr val="334659"/>
                </a:solidFill>
                <a:latin typeface="Arial"/>
                <a:cs typeface="Arial"/>
              </a:rPr>
              <a:t>06</a:t>
            </a:r>
            <a:endParaRPr sz="5200">
              <a:latin typeface="Arial"/>
              <a:cs typeface="Arial"/>
            </a:endParaRPr>
          </a:p>
          <a:p>
            <a:pPr marL="442595" marR="807085">
              <a:lnSpc>
                <a:spcPct val="108900"/>
              </a:lnSpc>
              <a:spcBef>
                <a:spcPts val="4700"/>
              </a:spcBef>
            </a:pPr>
            <a:r>
              <a:rPr sz="2750" dirty="0">
                <a:solidFill>
                  <a:srgbClr val="334659"/>
                </a:solidFill>
                <a:latin typeface="Microsoft Sans Serif"/>
                <a:cs typeface="Microsoft Sans Serif"/>
              </a:rPr>
              <a:t>Lead </a:t>
            </a:r>
            <a:r>
              <a:rPr sz="275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generation: </a:t>
            </a:r>
            <a:r>
              <a:rPr sz="2750" spc="-7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-50" dirty="0">
                <a:solidFill>
                  <a:srgbClr val="334659"/>
                </a:solidFill>
                <a:latin typeface="Trebuchet MS"/>
                <a:cs typeface="Trebuchet MS"/>
              </a:rPr>
              <a:t>first</a:t>
            </a:r>
            <a:r>
              <a:rPr sz="2750" spc="-65" dirty="0">
                <a:solidFill>
                  <a:srgbClr val="334659"/>
                </a:solidFill>
                <a:latin typeface="Trebuchet MS"/>
                <a:cs typeface="Trebuchet MS"/>
              </a:rPr>
              <a:t> </a:t>
            </a:r>
            <a:r>
              <a:rPr sz="2750" spc="75" dirty="0">
                <a:solidFill>
                  <a:srgbClr val="334659"/>
                </a:solidFill>
                <a:latin typeface="Trebuchet MS"/>
                <a:cs typeface="Trebuchet MS"/>
              </a:rPr>
              <a:t>steps</a:t>
            </a:r>
            <a:endParaRPr sz="2750"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865410" y="8548526"/>
            <a:ext cx="3974465" cy="3249295"/>
            <a:chOff x="9865410" y="8548526"/>
            <a:chExt cx="3974465" cy="3249295"/>
          </a:xfrm>
        </p:grpSpPr>
        <p:sp>
          <p:nvSpPr>
            <p:cNvPr id="35" name="object 35"/>
            <p:cNvSpPr/>
            <p:nvPr/>
          </p:nvSpPr>
          <p:spPr>
            <a:xfrm>
              <a:off x="9865410" y="8548526"/>
              <a:ext cx="3974465" cy="3249295"/>
            </a:xfrm>
            <a:custGeom>
              <a:avLst/>
              <a:gdLst/>
              <a:ahLst/>
              <a:cxnLst/>
              <a:rect l="l" t="t" r="r" b="b"/>
              <a:pathLst>
                <a:path w="3974465" h="3249295">
                  <a:moveTo>
                    <a:pt x="3974189" y="0"/>
                  </a:moveTo>
                  <a:lnTo>
                    <a:pt x="0" y="0"/>
                  </a:lnTo>
                  <a:lnTo>
                    <a:pt x="0" y="3249267"/>
                  </a:lnTo>
                  <a:lnTo>
                    <a:pt x="3974189" y="3249267"/>
                  </a:lnTo>
                  <a:lnTo>
                    <a:pt x="3974189" y="0"/>
                  </a:lnTo>
                  <a:close/>
                </a:path>
              </a:pathLst>
            </a:custGeom>
            <a:solidFill>
              <a:srgbClr val="000000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989492" y="8587193"/>
              <a:ext cx="3756025" cy="3031490"/>
            </a:xfrm>
            <a:custGeom>
              <a:avLst/>
              <a:gdLst/>
              <a:ahLst/>
              <a:cxnLst/>
              <a:rect l="l" t="t" r="r" b="b"/>
              <a:pathLst>
                <a:path w="3756025" h="3031490">
                  <a:moveTo>
                    <a:pt x="3689666" y="0"/>
                  </a:moveTo>
                  <a:lnTo>
                    <a:pt x="66236" y="0"/>
                  </a:lnTo>
                  <a:lnTo>
                    <a:pt x="40456" y="5205"/>
                  </a:lnTo>
                  <a:lnTo>
                    <a:pt x="19401" y="19401"/>
                  </a:lnTo>
                  <a:lnTo>
                    <a:pt x="5205" y="40456"/>
                  </a:lnTo>
                  <a:lnTo>
                    <a:pt x="0" y="66236"/>
                  </a:lnTo>
                  <a:lnTo>
                    <a:pt x="0" y="2964745"/>
                  </a:lnTo>
                  <a:lnTo>
                    <a:pt x="5205" y="2990528"/>
                  </a:lnTo>
                  <a:lnTo>
                    <a:pt x="19401" y="3011582"/>
                  </a:lnTo>
                  <a:lnTo>
                    <a:pt x="40456" y="3025777"/>
                  </a:lnTo>
                  <a:lnTo>
                    <a:pt x="66236" y="3030981"/>
                  </a:lnTo>
                  <a:lnTo>
                    <a:pt x="3689666" y="3030981"/>
                  </a:lnTo>
                  <a:lnTo>
                    <a:pt x="3715450" y="3025777"/>
                  </a:lnTo>
                  <a:lnTo>
                    <a:pt x="3736504" y="3011582"/>
                  </a:lnTo>
                  <a:lnTo>
                    <a:pt x="3750698" y="2990528"/>
                  </a:lnTo>
                  <a:lnTo>
                    <a:pt x="3755903" y="2964745"/>
                  </a:lnTo>
                  <a:lnTo>
                    <a:pt x="3755903" y="66236"/>
                  </a:lnTo>
                  <a:lnTo>
                    <a:pt x="3750698" y="40456"/>
                  </a:lnTo>
                  <a:lnTo>
                    <a:pt x="3736504" y="19401"/>
                  </a:lnTo>
                  <a:lnTo>
                    <a:pt x="3715450" y="5205"/>
                  </a:lnTo>
                  <a:lnTo>
                    <a:pt x="3689666" y="0"/>
                  </a:lnTo>
                  <a:close/>
                </a:path>
              </a:pathLst>
            </a:custGeom>
            <a:solidFill>
              <a:srgbClr val="F5F7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993173" y="8590873"/>
              <a:ext cx="79375" cy="3027680"/>
            </a:xfrm>
            <a:custGeom>
              <a:avLst/>
              <a:gdLst/>
              <a:ahLst/>
              <a:cxnLst/>
              <a:rect l="l" t="t" r="r" b="b"/>
              <a:pathLst>
                <a:path w="79375" h="3027679">
                  <a:moveTo>
                    <a:pt x="79042" y="0"/>
                  </a:moveTo>
                  <a:lnTo>
                    <a:pt x="44330" y="0"/>
                  </a:lnTo>
                  <a:lnTo>
                    <a:pt x="36771" y="1526"/>
                  </a:lnTo>
                  <a:lnTo>
                    <a:pt x="15716" y="15722"/>
                  </a:lnTo>
                  <a:lnTo>
                    <a:pt x="1519" y="36776"/>
                  </a:lnTo>
                  <a:lnTo>
                    <a:pt x="0" y="44298"/>
                  </a:lnTo>
                  <a:lnTo>
                    <a:pt x="0" y="2979329"/>
                  </a:lnTo>
                  <a:lnTo>
                    <a:pt x="1519" y="2986850"/>
                  </a:lnTo>
                  <a:lnTo>
                    <a:pt x="15716" y="3007905"/>
                  </a:lnTo>
                  <a:lnTo>
                    <a:pt x="36771" y="3022103"/>
                  </a:lnTo>
                  <a:lnTo>
                    <a:pt x="62548" y="3027309"/>
                  </a:lnTo>
                  <a:lnTo>
                    <a:pt x="79042" y="3027309"/>
                  </a:lnTo>
                  <a:lnTo>
                    <a:pt x="79042" y="0"/>
                  </a:lnTo>
                  <a:close/>
                </a:path>
              </a:pathLst>
            </a:custGeom>
            <a:solidFill>
              <a:srgbClr val="FF7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9865410" y="8548526"/>
            <a:ext cx="3974465" cy="3249295"/>
          </a:xfrm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440"/>
              </a:spcBef>
            </a:pPr>
            <a:r>
              <a:rPr sz="5200" b="1" spc="195" dirty="0">
                <a:solidFill>
                  <a:srgbClr val="334659"/>
                </a:solidFill>
                <a:latin typeface="Arial"/>
                <a:cs typeface="Arial"/>
              </a:rPr>
              <a:t>18</a:t>
            </a:r>
            <a:endParaRPr sz="5200">
              <a:latin typeface="Arial"/>
              <a:cs typeface="Arial"/>
            </a:endParaRPr>
          </a:p>
          <a:p>
            <a:pPr marL="442595" marR="970280">
              <a:lnSpc>
                <a:spcPct val="108900"/>
              </a:lnSpc>
              <a:spcBef>
                <a:spcPts val="4700"/>
              </a:spcBef>
            </a:pPr>
            <a:r>
              <a:rPr sz="2750" spc="105" dirty="0">
                <a:solidFill>
                  <a:srgbClr val="334659"/>
                </a:solidFill>
                <a:latin typeface="Microsoft Sans Serif"/>
                <a:cs typeface="Microsoft Sans Serif"/>
              </a:rPr>
              <a:t>How</a:t>
            </a:r>
            <a:r>
              <a:rPr sz="275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19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75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manage </a:t>
            </a:r>
            <a:r>
              <a:rPr sz="2750" spc="-7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75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dirty="0">
                <a:solidFill>
                  <a:srgbClr val="334659"/>
                </a:solidFill>
                <a:latin typeface="Microsoft Sans Serif"/>
                <a:cs typeface="Microsoft Sans Serif"/>
              </a:rPr>
              <a:t>leads</a:t>
            </a:r>
            <a:endParaRPr sz="2750">
              <a:latin typeface="Microsoft Sans Serif"/>
              <a:cs typeface="Microsoft Sans Serif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204326" y="12586310"/>
            <a:ext cx="3974465" cy="3249295"/>
            <a:chOff x="1204326" y="12586310"/>
            <a:chExt cx="3974465" cy="3249295"/>
          </a:xfrm>
        </p:grpSpPr>
        <p:sp>
          <p:nvSpPr>
            <p:cNvPr id="40" name="object 40"/>
            <p:cNvSpPr/>
            <p:nvPr/>
          </p:nvSpPr>
          <p:spPr>
            <a:xfrm>
              <a:off x="1204326" y="12586310"/>
              <a:ext cx="3974465" cy="3249295"/>
            </a:xfrm>
            <a:custGeom>
              <a:avLst/>
              <a:gdLst/>
              <a:ahLst/>
              <a:cxnLst/>
              <a:rect l="l" t="t" r="r" b="b"/>
              <a:pathLst>
                <a:path w="3974465" h="3249294">
                  <a:moveTo>
                    <a:pt x="3974189" y="0"/>
                  </a:moveTo>
                  <a:lnTo>
                    <a:pt x="0" y="0"/>
                  </a:lnTo>
                  <a:lnTo>
                    <a:pt x="0" y="3249267"/>
                  </a:lnTo>
                  <a:lnTo>
                    <a:pt x="3974189" y="3249267"/>
                  </a:lnTo>
                  <a:lnTo>
                    <a:pt x="3974189" y="0"/>
                  </a:lnTo>
                  <a:close/>
                </a:path>
              </a:pathLst>
            </a:custGeom>
            <a:solidFill>
              <a:srgbClr val="000000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28409" y="12624972"/>
              <a:ext cx="3756025" cy="3031490"/>
            </a:xfrm>
            <a:custGeom>
              <a:avLst/>
              <a:gdLst/>
              <a:ahLst/>
              <a:cxnLst/>
              <a:rect l="l" t="t" r="r" b="b"/>
              <a:pathLst>
                <a:path w="3756025" h="3031490">
                  <a:moveTo>
                    <a:pt x="3689666" y="0"/>
                  </a:moveTo>
                  <a:lnTo>
                    <a:pt x="66236" y="0"/>
                  </a:lnTo>
                  <a:lnTo>
                    <a:pt x="40452" y="5205"/>
                  </a:lnTo>
                  <a:lnTo>
                    <a:pt x="19399" y="19401"/>
                  </a:lnTo>
                  <a:lnTo>
                    <a:pt x="5204" y="40456"/>
                  </a:lnTo>
                  <a:lnTo>
                    <a:pt x="0" y="66236"/>
                  </a:lnTo>
                  <a:lnTo>
                    <a:pt x="0" y="2964745"/>
                  </a:lnTo>
                  <a:lnTo>
                    <a:pt x="5204" y="2990528"/>
                  </a:lnTo>
                  <a:lnTo>
                    <a:pt x="19399" y="3011582"/>
                  </a:lnTo>
                  <a:lnTo>
                    <a:pt x="40452" y="3025777"/>
                  </a:lnTo>
                  <a:lnTo>
                    <a:pt x="66236" y="3030981"/>
                  </a:lnTo>
                  <a:lnTo>
                    <a:pt x="3689666" y="3030981"/>
                  </a:lnTo>
                  <a:lnTo>
                    <a:pt x="3715450" y="3025777"/>
                  </a:lnTo>
                  <a:lnTo>
                    <a:pt x="3736504" y="3011582"/>
                  </a:lnTo>
                  <a:lnTo>
                    <a:pt x="3750698" y="2990528"/>
                  </a:lnTo>
                  <a:lnTo>
                    <a:pt x="3755903" y="2964745"/>
                  </a:lnTo>
                  <a:lnTo>
                    <a:pt x="3755903" y="66236"/>
                  </a:lnTo>
                  <a:lnTo>
                    <a:pt x="3750698" y="40456"/>
                  </a:lnTo>
                  <a:lnTo>
                    <a:pt x="3736504" y="19401"/>
                  </a:lnTo>
                  <a:lnTo>
                    <a:pt x="3715450" y="5205"/>
                  </a:lnTo>
                  <a:lnTo>
                    <a:pt x="3689666" y="0"/>
                  </a:lnTo>
                  <a:close/>
                </a:path>
              </a:pathLst>
            </a:custGeom>
            <a:solidFill>
              <a:srgbClr val="F5F7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32089" y="12628649"/>
              <a:ext cx="79375" cy="3027680"/>
            </a:xfrm>
            <a:custGeom>
              <a:avLst/>
              <a:gdLst/>
              <a:ahLst/>
              <a:cxnLst/>
              <a:rect l="l" t="t" r="r" b="b"/>
              <a:pathLst>
                <a:path w="79375" h="3027680">
                  <a:moveTo>
                    <a:pt x="79042" y="0"/>
                  </a:moveTo>
                  <a:lnTo>
                    <a:pt x="44334" y="0"/>
                  </a:lnTo>
                  <a:lnTo>
                    <a:pt x="36776" y="1526"/>
                  </a:lnTo>
                  <a:lnTo>
                    <a:pt x="15721" y="15722"/>
                  </a:lnTo>
                  <a:lnTo>
                    <a:pt x="1525" y="36776"/>
                  </a:lnTo>
                  <a:lnTo>
                    <a:pt x="0" y="44333"/>
                  </a:lnTo>
                  <a:lnTo>
                    <a:pt x="0" y="2979296"/>
                  </a:lnTo>
                  <a:lnTo>
                    <a:pt x="1525" y="2986853"/>
                  </a:lnTo>
                  <a:lnTo>
                    <a:pt x="15721" y="3007907"/>
                  </a:lnTo>
                  <a:lnTo>
                    <a:pt x="36776" y="3022103"/>
                  </a:lnTo>
                  <a:lnTo>
                    <a:pt x="62556" y="3027309"/>
                  </a:lnTo>
                  <a:lnTo>
                    <a:pt x="79042" y="3027309"/>
                  </a:lnTo>
                  <a:lnTo>
                    <a:pt x="79042" y="0"/>
                  </a:lnTo>
                  <a:close/>
                </a:path>
              </a:pathLst>
            </a:custGeom>
            <a:solidFill>
              <a:srgbClr val="56BA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204326" y="12586310"/>
            <a:ext cx="3974465" cy="3249295"/>
          </a:xfrm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440"/>
              </a:spcBef>
            </a:pPr>
            <a:r>
              <a:rPr sz="5200" b="1" spc="195" dirty="0">
                <a:solidFill>
                  <a:srgbClr val="334659"/>
                </a:solidFill>
                <a:latin typeface="Arial"/>
                <a:cs typeface="Arial"/>
              </a:rPr>
              <a:t>21</a:t>
            </a:r>
            <a:endParaRPr sz="5200">
              <a:latin typeface="Arial"/>
              <a:cs typeface="Arial"/>
            </a:endParaRPr>
          </a:p>
          <a:p>
            <a:pPr marL="442595" marR="421005">
              <a:lnSpc>
                <a:spcPct val="108900"/>
              </a:lnSpc>
              <a:spcBef>
                <a:spcPts val="4700"/>
              </a:spcBef>
            </a:pPr>
            <a:r>
              <a:rPr sz="2750" spc="335" dirty="0">
                <a:solidFill>
                  <a:srgbClr val="334659"/>
                </a:solidFill>
                <a:latin typeface="Trebuchet MS"/>
                <a:cs typeface="Trebuchet MS"/>
              </a:rPr>
              <a:t>A</a:t>
            </a:r>
            <a:r>
              <a:rPr sz="2750" spc="-75" dirty="0">
                <a:solidFill>
                  <a:srgbClr val="334659"/>
                </a:solidFill>
                <a:latin typeface="Trebuchet MS"/>
                <a:cs typeface="Trebuchet MS"/>
              </a:rPr>
              <a:t> </a:t>
            </a:r>
            <a:r>
              <a:rPr sz="2750" spc="-50" dirty="0">
                <a:solidFill>
                  <a:srgbClr val="334659"/>
                </a:solidFill>
                <a:latin typeface="Trebuchet MS"/>
                <a:cs typeface="Trebuchet MS"/>
              </a:rPr>
              <a:t>real</a:t>
            </a:r>
            <a:r>
              <a:rPr sz="2750" spc="-75" dirty="0">
                <a:solidFill>
                  <a:srgbClr val="334659"/>
                </a:solidFill>
                <a:latin typeface="Trebuchet MS"/>
                <a:cs typeface="Trebuchet MS"/>
              </a:rPr>
              <a:t> </a:t>
            </a:r>
            <a:r>
              <a:rPr sz="2750" spc="35" dirty="0">
                <a:solidFill>
                  <a:srgbClr val="334659"/>
                </a:solidFill>
                <a:latin typeface="Trebuchet MS"/>
                <a:cs typeface="Trebuchet MS"/>
              </a:rPr>
              <a:t>example</a:t>
            </a:r>
            <a:r>
              <a:rPr sz="2750" spc="-75" dirty="0">
                <a:solidFill>
                  <a:srgbClr val="334659"/>
                </a:solidFill>
                <a:latin typeface="Trebuchet MS"/>
                <a:cs typeface="Trebuchet MS"/>
              </a:rPr>
              <a:t> </a:t>
            </a:r>
            <a:r>
              <a:rPr sz="2750" spc="40" dirty="0">
                <a:solidFill>
                  <a:srgbClr val="334659"/>
                </a:solidFill>
                <a:latin typeface="Trebuchet MS"/>
                <a:cs typeface="Trebuchet MS"/>
              </a:rPr>
              <a:t>of</a:t>
            </a:r>
            <a:r>
              <a:rPr sz="2750" spc="-75" dirty="0">
                <a:solidFill>
                  <a:srgbClr val="334659"/>
                </a:solidFill>
                <a:latin typeface="Trebuchet MS"/>
                <a:cs typeface="Trebuchet MS"/>
              </a:rPr>
              <a:t> </a:t>
            </a:r>
            <a:r>
              <a:rPr sz="2750" spc="-5" dirty="0">
                <a:solidFill>
                  <a:srgbClr val="334659"/>
                </a:solidFill>
                <a:latin typeface="Trebuchet MS"/>
                <a:cs typeface="Trebuchet MS"/>
              </a:rPr>
              <a:t>a </a:t>
            </a:r>
            <a:r>
              <a:rPr sz="2750" spc="-810" dirty="0">
                <a:solidFill>
                  <a:srgbClr val="334659"/>
                </a:solidFill>
                <a:latin typeface="Trebuchet MS"/>
                <a:cs typeface="Trebuchet MS"/>
              </a:rPr>
              <a:t> </a:t>
            </a:r>
            <a:r>
              <a:rPr sz="2750" spc="15" dirty="0">
                <a:solidFill>
                  <a:srgbClr val="334659"/>
                </a:solidFill>
                <a:latin typeface="Trebuchet MS"/>
                <a:cs typeface="Trebuchet MS"/>
              </a:rPr>
              <a:t>lead</a:t>
            </a:r>
            <a:r>
              <a:rPr sz="2750" spc="-80" dirty="0">
                <a:solidFill>
                  <a:srgbClr val="334659"/>
                </a:solidFill>
                <a:latin typeface="Trebuchet MS"/>
                <a:cs typeface="Trebuchet MS"/>
              </a:rPr>
              <a:t> </a:t>
            </a:r>
            <a:r>
              <a:rPr sz="2750" spc="135" dirty="0">
                <a:solidFill>
                  <a:srgbClr val="334659"/>
                </a:solidFill>
                <a:latin typeface="Trebuchet MS"/>
                <a:cs typeface="Trebuchet MS"/>
              </a:rPr>
              <a:t>gen</a:t>
            </a:r>
            <a:r>
              <a:rPr sz="2750" spc="-80" dirty="0">
                <a:solidFill>
                  <a:srgbClr val="334659"/>
                </a:solidFill>
                <a:latin typeface="Trebuchet MS"/>
                <a:cs typeface="Trebuchet MS"/>
              </a:rPr>
              <a:t> </a:t>
            </a:r>
            <a:r>
              <a:rPr sz="2750" spc="55" dirty="0">
                <a:solidFill>
                  <a:srgbClr val="334659"/>
                </a:solidFill>
                <a:latin typeface="Trebuchet MS"/>
                <a:cs typeface="Trebuchet MS"/>
              </a:rPr>
              <a:t>campaign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533028" y="12586310"/>
            <a:ext cx="3974465" cy="3249295"/>
          </a:xfrm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440"/>
              </a:spcBef>
            </a:pPr>
            <a:r>
              <a:rPr sz="5200" b="1" spc="195" dirty="0">
                <a:solidFill>
                  <a:srgbClr val="334659"/>
                </a:solidFill>
                <a:latin typeface="Arial"/>
                <a:cs typeface="Arial"/>
              </a:rPr>
              <a:t>22</a:t>
            </a:r>
            <a:endParaRPr sz="5200">
              <a:latin typeface="Arial"/>
              <a:cs typeface="Arial"/>
            </a:endParaRPr>
          </a:p>
          <a:p>
            <a:pPr marL="442595" marR="951230">
              <a:lnSpc>
                <a:spcPct val="108900"/>
              </a:lnSpc>
              <a:spcBef>
                <a:spcPts val="4700"/>
              </a:spcBef>
            </a:pPr>
            <a:r>
              <a:rPr sz="275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Plan</a:t>
            </a:r>
            <a:r>
              <a:rPr sz="275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remarkable </a:t>
            </a:r>
            <a:r>
              <a:rPr sz="2750" spc="-7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750" spc="35" dirty="0">
                <a:solidFill>
                  <a:srgbClr val="334659"/>
                </a:solidFill>
                <a:latin typeface="Trebuchet MS"/>
                <a:cs typeface="Trebuchet MS"/>
              </a:rPr>
              <a:t>experiences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535817" y="19251815"/>
            <a:ext cx="219710" cy="377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z="20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2</a:t>
            </a:fld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070455" cy="20104100"/>
          </a:xfrm>
          <a:custGeom>
            <a:avLst/>
            <a:gdLst/>
            <a:ahLst/>
            <a:cxnLst/>
            <a:rect l="l" t="t" r="r" b="b"/>
            <a:pathLst>
              <a:path w="15070455" h="20104100">
                <a:moveTo>
                  <a:pt x="15070126" y="0"/>
                </a:moveTo>
                <a:lnTo>
                  <a:pt x="0" y="0"/>
                </a:lnTo>
                <a:lnTo>
                  <a:pt x="0" y="20104099"/>
                </a:lnTo>
                <a:lnTo>
                  <a:pt x="15070126" y="20104099"/>
                </a:lnTo>
                <a:lnTo>
                  <a:pt x="15070126" y="0"/>
                </a:lnTo>
                <a:close/>
              </a:path>
            </a:pathLst>
          </a:custGeom>
          <a:solidFill>
            <a:srgbClr val="2D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324752"/>
            <a:ext cx="15070455" cy="18779490"/>
            <a:chOff x="0" y="1324752"/>
            <a:chExt cx="15070455" cy="18779490"/>
          </a:xfrm>
        </p:grpSpPr>
        <p:sp>
          <p:nvSpPr>
            <p:cNvPr id="4" name="object 4"/>
            <p:cNvSpPr/>
            <p:nvPr/>
          </p:nvSpPr>
          <p:spPr>
            <a:xfrm>
              <a:off x="0" y="1324752"/>
              <a:ext cx="12449175" cy="17253585"/>
            </a:xfrm>
            <a:custGeom>
              <a:avLst/>
              <a:gdLst/>
              <a:ahLst/>
              <a:cxnLst/>
              <a:rect l="l" t="t" r="r" b="b"/>
              <a:pathLst>
                <a:path w="12449175" h="17253585">
                  <a:moveTo>
                    <a:pt x="3512830" y="0"/>
                  </a:moveTo>
                  <a:lnTo>
                    <a:pt x="3466843" y="38"/>
                  </a:lnTo>
                  <a:lnTo>
                    <a:pt x="3420845" y="407"/>
                  </a:lnTo>
                  <a:lnTo>
                    <a:pt x="3374837" y="1106"/>
                  </a:lnTo>
                  <a:lnTo>
                    <a:pt x="3328821" y="2134"/>
                  </a:lnTo>
                  <a:lnTo>
                    <a:pt x="3282801" y="3493"/>
                  </a:lnTo>
                  <a:lnTo>
                    <a:pt x="3236777" y="5183"/>
                  </a:lnTo>
                  <a:lnTo>
                    <a:pt x="3190754" y="7202"/>
                  </a:lnTo>
                  <a:lnTo>
                    <a:pt x="3144733" y="9552"/>
                  </a:lnTo>
                  <a:lnTo>
                    <a:pt x="3098715" y="12233"/>
                  </a:lnTo>
                  <a:lnTo>
                    <a:pt x="3052705" y="15244"/>
                  </a:lnTo>
                  <a:lnTo>
                    <a:pt x="3006703" y="18586"/>
                  </a:lnTo>
                  <a:lnTo>
                    <a:pt x="2960713" y="22259"/>
                  </a:lnTo>
                  <a:lnTo>
                    <a:pt x="2914736" y="26263"/>
                  </a:lnTo>
                  <a:lnTo>
                    <a:pt x="2868775" y="30598"/>
                  </a:lnTo>
                  <a:lnTo>
                    <a:pt x="2822832" y="35263"/>
                  </a:lnTo>
                  <a:lnTo>
                    <a:pt x="2776910" y="40261"/>
                  </a:lnTo>
                  <a:lnTo>
                    <a:pt x="2731011" y="45589"/>
                  </a:lnTo>
                  <a:lnTo>
                    <a:pt x="2685136" y="51249"/>
                  </a:lnTo>
                  <a:lnTo>
                    <a:pt x="2639289" y="57240"/>
                  </a:lnTo>
                  <a:lnTo>
                    <a:pt x="2593472" y="63562"/>
                  </a:lnTo>
                  <a:lnTo>
                    <a:pt x="2547687" y="70217"/>
                  </a:lnTo>
                  <a:lnTo>
                    <a:pt x="2501937" y="77203"/>
                  </a:lnTo>
                  <a:lnTo>
                    <a:pt x="2456223" y="84521"/>
                  </a:lnTo>
                  <a:lnTo>
                    <a:pt x="2410548" y="92170"/>
                  </a:lnTo>
                  <a:lnTo>
                    <a:pt x="2364914" y="100152"/>
                  </a:lnTo>
                  <a:lnTo>
                    <a:pt x="2319324" y="108466"/>
                  </a:lnTo>
                  <a:lnTo>
                    <a:pt x="2273780" y="117112"/>
                  </a:lnTo>
                  <a:lnTo>
                    <a:pt x="2228284" y="126090"/>
                  </a:lnTo>
                  <a:lnTo>
                    <a:pt x="2182839" y="135401"/>
                  </a:lnTo>
                  <a:lnTo>
                    <a:pt x="2137447" y="145044"/>
                  </a:lnTo>
                  <a:lnTo>
                    <a:pt x="2092110" y="155019"/>
                  </a:lnTo>
                  <a:lnTo>
                    <a:pt x="2046830" y="165328"/>
                  </a:lnTo>
                  <a:lnTo>
                    <a:pt x="2001610" y="175968"/>
                  </a:lnTo>
                  <a:lnTo>
                    <a:pt x="1956453" y="186942"/>
                  </a:lnTo>
                  <a:lnTo>
                    <a:pt x="1911360" y="198249"/>
                  </a:lnTo>
                  <a:lnTo>
                    <a:pt x="1866333" y="209888"/>
                  </a:lnTo>
                  <a:lnTo>
                    <a:pt x="1821376" y="221861"/>
                  </a:lnTo>
                  <a:lnTo>
                    <a:pt x="1776490" y="234167"/>
                  </a:lnTo>
                  <a:lnTo>
                    <a:pt x="1731678" y="246806"/>
                  </a:lnTo>
                  <a:lnTo>
                    <a:pt x="1686942" y="259778"/>
                  </a:lnTo>
                  <a:lnTo>
                    <a:pt x="1642285" y="273084"/>
                  </a:lnTo>
                  <a:lnTo>
                    <a:pt x="1597708" y="286723"/>
                  </a:lnTo>
                  <a:lnTo>
                    <a:pt x="1553214" y="300696"/>
                  </a:lnTo>
                  <a:lnTo>
                    <a:pt x="1508805" y="315002"/>
                  </a:lnTo>
                  <a:lnTo>
                    <a:pt x="1464484" y="329643"/>
                  </a:lnTo>
                  <a:lnTo>
                    <a:pt x="1420253" y="344617"/>
                  </a:lnTo>
                  <a:lnTo>
                    <a:pt x="1376114" y="359925"/>
                  </a:lnTo>
                  <a:lnTo>
                    <a:pt x="1332070" y="375567"/>
                  </a:lnTo>
                  <a:lnTo>
                    <a:pt x="1288122" y="391544"/>
                  </a:lnTo>
                  <a:lnTo>
                    <a:pt x="1244274" y="407854"/>
                  </a:lnTo>
                  <a:lnTo>
                    <a:pt x="1200527" y="424499"/>
                  </a:lnTo>
                  <a:lnTo>
                    <a:pt x="1156884" y="441479"/>
                  </a:lnTo>
                  <a:lnTo>
                    <a:pt x="1113347" y="458793"/>
                  </a:lnTo>
                  <a:lnTo>
                    <a:pt x="1069919" y="476441"/>
                  </a:lnTo>
                  <a:lnTo>
                    <a:pt x="1026601" y="494424"/>
                  </a:lnTo>
                  <a:lnTo>
                    <a:pt x="983396" y="512742"/>
                  </a:lnTo>
                  <a:lnTo>
                    <a:pt x="940307" y="531395"/>
                  </a:lnTo>
                  <a:lnTo>
                    <a:pt x="897336" y="550382"/>
                  </a:lnTo>
                  <a:lnTo>
                    <a:pt x="854484" y="569705"/>
                  </a:lnTo>
                  <a:lnTo>
                    <a:pt x="811755" y="589363"/>
                  </a:lnTo>
                  <a:lnTo>
                    <a:pt x="769151" y="609356"/>
                  </a:lnTo>
                  <a:lnTo>
                    <a:pt x="726673" y="629684"/>
                  </a:lnTo>
                  <a:lnTo>
                    <a:pt x="684325" y="650348"/>
                  </a:lnTo>
                  <a:lnTo>
                    <a:pt x="642108" y="671347"/>
                  </a:lnTo>
                  <a:lnTo>
                    <a:pt x="600025" y="692682"/>
                  </a:lnTo>
                  <a:lnTo>
                    <a:pt x="558079" y="714353"/>
                  </a:lnTo>
                  <a:lnTo>
                    <a:pt x="516271" y="736359"/>
                  </a:lnTo>
                  <a:lnTo>
                    <a:pt x="474604" y="758701"/>
                  </a:lnTo>
                  <a:lnTo>
                    <a:pt x="433080" y="781379"/>
                  </a:lnTo>
                  <a:lnTo>
                    <a:pt x="391701" y="804393"/>
                  </a:lnTo>
                  <a:lnTo>
                    <a:pt x="350470" y="827743"/>
                  </a:lnTo>
                  <a:lnTo>
                    <a:pt x="309390" y="851429"/>
                  </a:lnTo>
                  <a:lnTo>
                    <a:pt x="268461" y="875452"/>
                  </a:lnTo>
                  <a:lnTo>
                    <a:pt x="227688" y="899811"/>
                  </a:lnTo>
                  <a:lnTo>
                    <a:pt x="187071" y="924507"/>
                  </a:lnTo>
                  <a:lnTo>
                    <a:pt x="146614" y="949539"/>
                  </a:lnTo>
                  <a:lnTo>
                    <a:pt x="106319" y="974907"/>
                  </a:lnTo>
                  <a:lnTo>
                    <a:pt x="66187" y="1000613"/>
                  </a:lnTo>
                  <a:lnTo>
                    <a:pt x="26222" y="1026655"/>
                  </a:lnTo>
                  <a:lnTo>
                    <a:pt x="0" y="1044037"/>
                  </a:lnTo>
                  <a:lnTo>
                    <a:pt x="0" y="15985310"/>
                  </a:lnTo>
                  <a:lnTo>
                    <a:pt x="47694" y="16019229"/>
                  </a:lnTo>
                  <a:lnTo>
                    <a:pt x="86096" y="16045994"/>
                  </a:lnTo>
                  <a:lnTo>
                    <a:pt x="124724" y="16072468"/>
                  </a:lnTo>
                  <a:lnTo>
                    <a:pt x="163580" y="16098652"/>
                  </a:lnTo>
                  <a:lnTo>
                    <a:pt x="202663" y="16124546"/>
                  </a:lnTo>
                  <a:lnTo>
                    <a:pt x="241972" y="16150152"/>
                  </a:lnTo>
                  <a:lnTo>
                    <a:pt x="281507" y="16175468"/>
                  </a:lnTo>
                  <a:lnTo>
                    <a:pt x="321269" y="16200497"/>
                  </a:lnTo>
                  <a:lnTo>
                    <a:pt x="361256" y="16225239"/>
                  </a:lnTo>
                  <a:lnTo>
                    <a:pt x="401469" y="16249694"/>
                  </a:lnTo>
                  <a:lnTo>
                    <a:pt x="441908" y="16273864"/>
                  </a:lnTo>
                  <a:lnTo>
                    <a:pt x="482571" y="16297748"/>
                  </a:lnTo>
                  <a:lnTo>
                    <a:pt x="523460" y="16321348"/>
                  </a:lnTo>
                  <a:lnTo>
                    <a:pt x="564573" y="16344664"/>
                  </a:lnTo>
                  <a:lnTo>
                    <a:pt x="605911" y="16367697"/>
                  </a:lnTo>
                  <a:lnTo>
                    <a:pt x="647473" y="16390447"/>
                  </a:lnTo>
                  <a:lnTo>
                    <a:pt x="689259" y="16412915"/>
                  </a:lnTo>
                  <a:lnTo>
                    <a:pt x="731268" y="16435102"/>
                  </a:lnTo>
                  <a:lnTo>
                    <a:pt x="773502" y="16457008"/>
                  </a:lnTo>
                  <a:lnTo>
                    <a:pt x="815958" y="16478635"/>
                  </a:lnTo>
                  <a:lnTo>
                    <a:pt x="858638" y="16499982"/>
                  </a:lnTo>
                  <a:lnTo>
                    <a:pt x="901541" y="16521050"/>
                  </a:lnTo>
                  <a:lnTo>
                    <a:pt x="944666" y="16541840"/>
                  </a:lnTo>
                  <a:lnTo>
                    <a:pt x="988014" y="16562353"/>
                  </a:lnTo>
                  <a:lnTo>
                    <a:pt x="1031584" y="16582589"/>
                  </a:lnTo>
                  <a:lnTo>
                    <a:pt x="1075375" y="16602549"/>
                  </a:lnTo>
                  <a:lnTo>
                    <a:pt x="1119389" y="16622233"/>
                  </a:lnTo>
                  <a:lnTo>
                    <a:pt x="1163624" y="16641643"/>
                  </a:lnTo>
                  <a:lnTo>
                    <a:pt x="1208080" y="16660779"/>
                  </a:lnTo>
                  <a:lnTo>
                    <a:pt x="1252757" y="16679641"/>
                  </a:lnTo>
                  <a:lnTo>
                    <a:pt x="1297656" y="16698230"/>
                  </a:lnTo>
                  <a:lnTo>
                    <a:pt x="1342774" y="16716547"/>
                  </a:lnTo>
                  <a:lnTo>
                    <a:pt x="1388113" y="16734592"/>
                  </a:lnTo>
                  <a:lnTo>
                    <a:pt x="1433672" y="16752366"/>
                  </a:lnTo>
                  <a:lnTo>
                    <a:pt x="1479451" y="16769870"/>
                  </a:lnTo>
                  <a:lnTo>
                    <a:pt x="1525450" y="16787105"/>
                  </a:lnTo>
                  <a:lnTo>
                    <a:pt x="1571668" y="16804070"/>
                  </a:lnTo>
                  <a:lnTo>
                    <a:pt x="1618105" y="16820768"/>
                  </a:lnTo>
                  <a:lnTo>
                    <a:pt x="1664761" y="16837197"/>
                  </a:lnTo>
                  <a:lnTo>
                    <a:pt x="1711636" y="16853360"/>
                  </a:lnTo>
                  <a:lnTo>
                    <a:pt x="1758730" y="16869256"/>
                  </a:lnTo>
                  <a:lnTo>
                    <a:pt x="1806041" y="16884886"/>
                  </a:lnTo>
                  <a:lnTo>
                    <a:pt x="1853571" y="16900251"/>
                  </a:lnTo>
                  <a:lnTo>
                    <a:pt x="1901319" y="16915352"/>
                  </a:lnTo>
                  <a:lnTo>
                    <a:pt x="1949284" y="16930189"/>
                  </a:lnTo>
                  <a:lnTo>
                    <a:pt x="1997466" y="16944763"/>
                  </a:lnTo>
                  <a:lnTo>
                    <a:pt x="2045866" y="16959074"/>
                  </a:lnTo>
                  <a:lnTo>
                    <a:pt x="2094482" y="16973123"/>
                  </a:lnTo>
                  <a:lnTo>
                    <a:pt x="2143315" y="16986912"/>
                  </a:lnTo>
                  <a:lnTo>
                    <a:pt x="2192365" y="17000439"/>
                  </a:lnTo>
                  <a:lnTo>
                    <a:pt x="2241630" y="17013707"/>
                  </a:lnTo>
                  <a:lnTo>
                    <a:pt x="2291112" y="17026716"/>
                  </a:lnTo>
                  <a:lnTo>
                    <a:pt x="2340809" y="17039465"/>
                  </a:lnTo>
                  <a:lnTo>
                    <a:pt x="2390722" y="17051957"/>
                  </a:lnTo>
                  <a:lnTo>
                    <a:pt x="2440851" y="17064192"/>
                  </a:lnTo>
                  <a:lnTo>
                    <a:pt x="2491194" y="17076170"/>
                  </a:lnTo>
                  <a:lnTo>
                    <a:pt x="2541752" y="17087891"/>
                  </a:lnTo>
                  <a:lnTo>
                    <a:pt x="2592524" y="17099358"/>
                  </a:lnTo>
                  <a:lnTo>
                    <a:pt x="2643511" y="17110570"/>
                  </a:lnTo>
                  <a:lnTo>
                    <a:pt x="2694712" y="17121527"/>
                  </a:lnTo>
                  <a:lnTo>
                    <a:pt x="2746651" y="17132275"/>
                  </a:lnTo>
                  <a:lnTo>
                    <a:pt x="2798460" y="17142566"/>
                  </a:lnTo>
                  <a:lnTo>
                    <a:pt x="2850141" y="17152401"/>
                  </a:lnTo>
                  <a:lnTo>
                    <a:pt x="2901694" y="17161779"/>
                  </a:lnTo>
                  <a:lnTo>
                    <a:pt x="2953119" y="17170701"/>
                  </a:lnTo>
                  <a:lnTo>
                    <a:pt x="3004416" y="17179166"/>
                  </a:lnTo>
                  <a:lnTo>
                    <a:pt x="3055585" y="17187174"/>
                  </a:lnTo>
                  <a:lnTo>
                    <a:pt x="3106627" y="17194726"/>
                  </a:lnTo>
                  <a:lnTo>
                    <a:pt x="3157543" y="17201820"/>
                  </a:lnTo>
                  <a:lnTo>
                    <a:pt x="3208331" y="17208459"/>
                  </a:lnTo>
                  <a:lnTo>
                    <a:pt x="3258993" y="17214640"/>
                  </a:lnTo>
                  <a:lnTo>
                    <a:pt x="3309529" y="17220364"/>
                  </a:lnTo>
                  <a:lnTo>
                    <a:pt x="3359938" y="17225632"/>
                  </a:lnTo>
                  <a:lnTo>
                    <a:pt x="3410222" y="17230443"/>
                  </a:lnTo>
                  <a:lnTo>
                    <a:pt x="3460380" y="17234796"/>
                  </a:lnTo>
                  <a:lnTo>
                    <a:pt x="3510413" y="17238693"/>
                  </a:lnTo>
                  <a:lnTo>
                    <a:pt x="3560322" y="17242133"/>
                  </a:lnTo>
                  <a:lnTo>
                    <a:pt x="3610105" y="17245115"/>
                  </a:lnTo>
                  <a:lnTo>
                    <a:pt x="3659764" y="17247641"/>
                  </a:lnTo>
                  <a:lnTo>
                    <a:pt x="3709298" y="17249709"/>
                  </a:lnTo>
                  <a:lnTo>
                    <a:pt x="3758709" y="17251320"/>
                  </a:lnTo>
                  <a:lnTo>
                    <a:pt x="3807996" y="17252474"/>
                  </a:lnTo>
                  <a:lnTo>
                    <a:pt x="3857159" y="17253171"/>
                  </a:lnTo>
                  <a:lnTo>
                    <a:pt x="3906199" y="17253411"/>
                  </a:lnTo>
                  <a:lnTo>
                    <a:pt x="3955116" y="17253193"/>
                  </a:lnTo>
                  <a:lnTo>
                    <a:pt x="4003910" y="17252518"/>
                  </a:lnTo>
                  <a:lnTo>
                    <a:pt x="4052582" y="17251385"/>
                  </a:lnTo>
                  <a:lnTo>
                    <a:pt x="4101131" y="17249795"/>
                  </a:lnTo>
                  <a:lnTo>
                    <a:pt x="4149559" y="17247747"/>
                  </a:lnTo>
                  <a:lnTo>
                    <a:pt x="4197865" y="17245242"/>
                  </a:lnTo>
                  <a:lnTo>
                    <a:pt x="4246049" y="17242280"/>
                  </a:lnTo>
                  <a:lnTo>
                    <a:pt x="4294112" y="17238860"/>
                  </a:lnTo>
                  <a:lnTo>
                    <a:pt x="4342054" y="17234982"/>
                  </a:lnTo>
                  <a:lnTo>
                    <a:pt x="4389875" y="17230646"/>
                  </a:lnTo>
                  <a:lnTo>
                    <a:pt x="4437576" y="17225853"/>
                  </a:lnTo>
                  <a:lnTo>
                    <a:pt x="4485156" y="17220603"/>
                  </a:lnTo>
                  <a:lnTo>
                    <a:pt x="4532617" y="17214894"/>
                  </a:lnTo>
                  <a:lnTo>
                    <a:pt x="4579958" y="17208728"/>
                  </a:lnTo>
                  <a:lnTo>
                    <a:pt x="4627179" y="17202103"/>
                  </a:lnTo>
                  <a:lnTo>
                    <a:pt x="4674281" y="17195021"/>
                  </a:lnTo>
                  <a:lnTo>
                    <a:pt x="4721264" y="17187481"/>
                  </a:lnTo>
                  <a:lnTo>
                    <a:pt x="4768128" y="17179483"/>
                  </a:lnTo>
                  <a:lnTo>
                    <a:pt x="4814874" y="17171027"/>
                  </a:lnTo>
                  <a:lnTo>
                    <a:pt x="4861501" y="17162114"/>
                  </a:lnTo>
                  <a:lnTo>
                    <a:pt x="4908011" y="17152742"/>
                  </a:lnTo>
                  <a:lnTo>
                    <a:pt x="4954402" y="17142911"/>
                  </a:lnTo>
                  <a:lnTo>
                    <a:pt x="5000677" y="17132623"/>
                  </a:lnTo>
                  <a:lnTo>
                    <a:pt x="5046834" y="17121877"/>
                  </a:lnTo>
                  <a:lnTo>
                    <a:pt x="5092874" y="17110672"/>
                  </a:lnTo>
                  <a:lnTo>
                    <a:pt x="5138797" y="17099009"/>
                  </a:lnTo>
                  <a:lnTo>
                    <a:pt x="5184604" y="17086888"/>
                  </a:lnTo>
                  <a:lnTo>
                    <a:pt x="5230294" y="17074309"/>
                  </a:lnTo>
                  <a:lnTo>
                    <a:pt x="5275869" y="17061271"/>
                  </a:lnTo>
                  <a:lnTo>
                    <a:pt x="5321328" y="17047775"/>
                  </a:lnTo>
                  <a:lnTo>
                    <a:pt x="5366671" y="17033820"/>
                  </a:lnTo>
                  <a:lnTo>
                    <a:pt x="5411899" y="17019407"/>
                  </a:lnTo>
                  <a:lnTo>
                    <a:pt x="5457012" y="17004536"/>
                  </a:lnTo>
                  <a:lnTo>
                    <a:pt x="5502010" y="16989206"/>
                  </a:lnTo>
                  <a:lnTo>
                    <a:pt x="5546894" y="16973417"/>
                  </a:lnTo>
                  <a:lnTo>
                    <a:pt x="5591664" y="16957170"/>
                  </a:lnTo>
                  <a:lnTo>
                    <a:pt x="5636320" y="16940464"/>
                  </a:lnTo>
                  <a:lnTo>
                    <a:pt x="5680861" y="16923299"/>
                  </a:lnTo>
                  <a:lnTo>
                    <a:pt x="5725290" y="16905676"/>
                  </a:lnTo>
                  <a:lnTo>
                    <a:pt x="5769605" y="16887594"/>
                  </a:lnTo>
                  <a:lnTo>
                    <a:pt x="5813807" y="16869053"/>
                  </a:lnTo>
                  <a:lnTo>
                    <a:pt x="5857897" y="16850054"/>
                  </a:lnTo>
                  <a:lnTo>
                    <a:pt x="5901874" y="16830595"/>
                  </a:lnTo>
                  <a:lnTo>
                    <a:pt x="5945738" y="16810678"/>
                  </a:lnTo>
                  <a:lnTo>
                    <a:pt x="5989491" y="16790301"/>
                  </a:lnTo>
                  <a:lnTo>
                    <a:pt x="6033132" y="16769466"/>
                  </a:lnTo>
                  <a:lnTo>
                    <a:pt x="6076661" y="16748172"/>
                  </a:lnTo>
                  <a:lnTo>
                    <a:pt x="6120080" y="16726418"/>
                  </a:lnTo>
                  <a:lnTo>
                    <a:pt x="6163387" y="16704206"/>
                  </a:lnTo>
                  <a:lnTo>
                    <a:pt x="6206584" y="16681534"/>
                  </a:lnTo>
                  <a:lnTo>
                    <a:pt x="6249670" y="16658404"/>
                  </a:lnTo>
                  <a:lnTo>
                    <a:pt x="6292646" y="16634814"/>
                  </a:lnTo>
                  <a:lnTo>
                    <a:pt x="6335511" y="16610764"/>
                  </a:lnTo>
                  <a:lnTo>
                    <a:pt x="6378268" y="16586256"/>
                  </a:lnTo>
                  <a:lnTo>
                    <a:pt x="6420914" y="16561288"/>
                  </a:lnTo>
                  <a:lnTo>
                    <a:pt x="6463452" y="16535861"/>
                  </a:lnTo>
                  <a:lnTo>
                    <a:pt x="6505880" y="16509975"/>
                  </a:lnTo>
                  <a:lnTo>
                    <a:pt x="6548200" y="16483629"/>
                  </a:lnTo>
                  <a:lnTo>
                    <a:pt x="6590411" y="16456823"/>
                  </a:lnTo>
                  <a:lnTo>
                    <a:pt x="6632514" y="16429559"/>
                  </a:lnTo>
                  <a:lnTo>
                    <a:pt x="6674509" y="16401834"/>
                  </a:lnTo>
                  <a:lnTo>
                    <a:pt x="6716397" y="16373650"/>
                  </a:lnTo>
                  <a:lnTo>
                    <a:pt x="6758176" y="16345007"/>
                  </a:lnTo>
                  <a:lnTo>
                    <a:pt x="6799849" y="16315904"/>
                  </a:lnTo>
                  <a:lnTo>
                    <a:pt x="6841415" y="16286341"/>
                  </a:lnTo>
                  <a:lnTo>
                    <a:pt x="6882874" y="16256318"/>
                  </a:lnTo>
                  <a:lnTo>
                    <a:pt x="6924226" y="16225836"/>
                  </a:lnTo>
                  <a:lnTo>
                    <a:pt x="6965472" y="16194894"/>
                  </a:lnTo>
                  <a:lnTo>
                    <a:pt x="7006613" y="16163492"/>
                  </a:lnTo>
                  <a:lnTo>
                    <a:pt x="7047647" y="16131630"/>
                  </a:lnTo>
                  <a:lnTo>
                    <a:pt x="7088576" y="16099309"/>
                  </a:lnTo>
                  <a:lnTo>
                    <a:pt x="7129400" y="16066527"/>
                  </a:lnTo>
                  <a:lnTo>
                    <a:pt x="7208314" y="16002335"/>
                  </a:lnTo>
                  <a:lnTo>
                    <a:pt x="7286877" y="15937841"/>
                  </a:lnTo>
                  <a:lnTo>
                    <a:pt x="7365087" y="15873042"/>
                  </a:lnTo>
                  <a:lnTo>
                    <a:pt x="7442940" y="15807936"/>
                  </a:lnTo>
                  <a:lnTo>
                    <a:pt x="7520432" y="15742521"/>
                  </a:lnTo>
                  <a:lnTo>
                    <a:pt x="7597560" y="15676794"/>
                  </a:lnTo>
                  <a:lnTo>
                    <a:pt x="7674321" y="15610753"/>
                  </a:lnTo>
                  <a:lnTo>
                    <a:pt x="7750710" y="15544396"/>
                  </a:lnTo>
                  <a:lnTo>
                    <a:pt x="7826725" y="15477720"/>
                  </a:lnTo>
                  <a:lnTo>
                    <a:pt x="7902362" y="15410722"/>
                  </a:lnTo>
                  <a:lnTo>
                    <a:pt x="7977617" y="15343401"/>
                  </a:lnTo>
                  <a:lnTo>
                    <a:pt x="8052488" y="15275753"/>
                  </a:lnTo>
                  <a:lnTo>
                    <a:pt x="8126970" y="15207777"/>
                  </a:lnTo>
                  <a:lnTo>
                    <a:pt x="8201060" y="15139470"/>
                  </a:lnTo>
                  <a:lnTo>
                    <a:pt x="8274754" y="15070829"/>
                  </a:lnTo>
                  <a:lnTo>
                    <a:pt x="8348050" y="15001853"/>
                  </a:lnTo>
                  <a:lnTo>
                    <a:pt x="8420943" y="14932538"/>
                  </a:lnTo>
                  <a:lnTo>
                    <a:pt x="8493430" y="14862883"/>
                  </a:lnTo>
                  <a:lnTo>
                    <a:pt x="8565508" y="14792884"/>
                  </a:lnTo>
                  <a:lnTo>
                    <a:pt x="8637173" y="14722541"/>
                  </a:lnTo>
                  <a:lnTo>
                    <a:pt x="8708421" y="14651849"/>
                  </a:lnTo>
                  <a:lnTo>
                    <a:pt x="8779250" y="14580807"/>
                  </a:lnTo>
                  <a:lnTo>
                    <a:pt x="8849656" y="14509413"/>
                  </a:lnTo>
                  <a:lnTo>
                    <a:pt x="8919634" y="14437663"/>
                  </a:lnTo>
                  <a:lnTo>
                    <a:pt x="8989183" y="14365556"/>
                  </a:lnTo>
                  <a:lnTo>
                    <a:pt x="9058298" y="14293089"/>
                  </a:lnTo>
                  <a:lnTo>
                    <a:pt x="9126975" y="14220260"/>
                  </a:lnTo>
                  <a:lnTo>
                    <a:pt x="9195212" y="14147066"/>
                  </a:lnTo>
                  <a:lnTo>
                    <a:pt x="9263004" y="14073505"/>
                  </a:lnTo>
                  <a:lnTo>
                    <a:pt x="9330349" y="13999574"/>
                  </a:lnTo>
                  <a:lnTo>
                    <a:pt x="9397242" y="13925271"/>
                  </a:lnTo>
                  <a:lnTo>
                    <a:pt x="9430519" y="13887980"/>
                  </a:lnTo>
                  <a:lnTo>
                    <a:pt x="9463681" y="13850595"/>
                  </a:lnTo>
                  <a:lnTo>
                    <a:pt x="9496729" y="13813115"/>
                  </a:lnTo>
                  <a:lnTo>
                    <a:pt x="9529662" y="13775541"/>
                  </a:lnTo>
                  <a:lnTo>
                    <a:pt x="9562479" y="13737872"/>
                  </a:lnTo>
                  <a:lnTo>
                    <a:pt x="9595181" y="13700108"/>
                  </a:lnTo>
                  <a:lnTo>
                    <a:pt x="9627766" y="13662249"/>
                  </a:lnTo>
                  <a:lnTo>
                    <a:pt x="9660234" y="13624293"/>
                  </a:lnTo>
                  <a:lnTo>
                    <a:pt x="9692586" y="13586242"/>
                  </a:lnTo>
                  <a:lnTo>
                    <a:pt x="9724820" y="13548095"/>
                  </a:lnTo>
                  <a:lnTo>
                    <a:pt x="9756936" y="13509851"/>
                  </a:lnTo>
                  <a:lnTo>
                    <a:pt x="9788933" y="13471510"/>
                  </a:lnTo>
                  <a:lnTo>
                    <a:pt x="9820811" y="13433072"/>
                  </a:lnTo>
                  <a:lnTo>
                    <a:pt x="9852570" y="13394537"/>
                  </a:lnTo>
                  <a:lnTo>
                    <a:pt x="9884210" y="13355903"/>
                  </a:lnTo>
                  <a:lnTo>
                    <a:pt x="9915729" y="13317172"/>
                  </a:lnTo>
                  <a:lnTo>
                    <a:pt x="9947127" y="13278342"/>
                  </a:lnTo>
                  <a:lnTo>
                    <a:pt x="9978405" y="13239413"/>
                  </a:lnTo>
                  <a:lnTo>
                    <a:pt x="10009561" y="13200386"/>
                  </a:lnTo>
                  <a:lnTo>
                    <a:pt x="10040595" y="13161259"/>
                  </a:lnTo>
                  <a:lnTo>
                    <a:pt x="10071506" y="13122032"/>
                  </a:lnTo>
                  <a:lnTo>
                    <a:pt x="10102295" y="13082706"/>
                  </a:lnTo>
                  <a:lnTo>
                    <a:pt x="10132961" y="13043279"/>
                  </a:lnTo>
                  <a:lnTo>
                    <a:pt x="10163503" y="13003752"/>
                  </a:lnTo>
                  <a:lnTo>
                    <a:pt x="10193920" y="12964124"/>
                  </a:lnTo>
                  <a:lnTo>
                    <a:pt x="10224214" y="12924395"/>
                  </a:lnTo>
                  <a:lnTo>
                    <a:pt x="10254382" y="12884564"/>
                  </a:lnTo>
                  <a:lnTo>
                    <a:pt x="10284424" y="12844632"/>
                  </a:lnTo>
                  <a:lnTo>
                    <a:pt x="10314341" y="12804598"/>
                  </a:lnTo>
                  <a:lnTo>
                    <a:pt x="10344132" y="12764461"/>
                  </a:lnTo>
                  <a:lnTo>
                    <a:pt x="10373796" y="12724222"/>
                  </a:lnTo>
                  <a:lnTo>
                    <a:pt x="10403332" y="12683880"/>
                  </a:lnTo>
                  <a:lnTo>
                    <a:pt x="10432742" y="12643435"/>
                  </a:lnTo>
                  <a:lnTo>
                    <a:pt x="10462023" y="12602886"/>
                  </a:lnTo>
                  <a:lnTo>
                    <a:pt x="10491175" y="12562233"/>
                  </a:lnTo>
                  <a:lnTo>
                    <a:pt x="10520199" y="12521476"/>
                  </a:lnTo>
                  <a:lnTo>
                    <a:pt x="10549093" y="12480615"/>
                  </a:lnTo>
                  <a:lnTo>
                    <a:pt x="10577858" y="12439649"/>
                  </a:lnTo>
                  <a:lnTo>
                    <a:pt x="10606492" y="12398578"/>
                  </a:lnTo>
                  <a:lnTo>
                    <a:pt x="10634995" y="12357402"/>
                  </a:lnTo>
                  <a:lnTo>
                    <a:pt x="10663368" y="12316120"/>
                  </a:lnTo>
                  <a:lnTo>
                    <a:pt x="10691609" y="12274732"/>
                  </a:lnTo>
                  <a:lnTo>
                    <a:pt x="10719718" y="12233237"/>
                  </a:lnTo>
                  <a:lnTo>
                    <a:pt x="10747695" y="12191637"/>
                  </a:lnTo>
                  <a:lnTo>
                    <a:pt x="10775538" y="12149929"/>
                  </a:lnTo>
                  <a:lnTo>
                    <a:pt x="10803249" y="12108115"/>
                  </a:lnTo>
                  <a:lnTo>
                    <a:pt x="10830826" y="12066193"/>
                  </a:lnTo>
                  <a:lnTo>
                    <a:pt x="10858269" y="12024163"/>
                  </a:lnTo>
                  <a:lnTo>
                    <a:pt x="10885577" y="11982025"/>
                  </a:lnTo>
                  <a:lnTo>
                    <a:pt x="10912750" y="11939779"/>
                  </a:lnTo>
                  <a:lnTo>
                    <a:pt x="10939788" y="11897424"/>
                  </a:lnTo>
                  <a:lnTo>
                    <a:pt x="10966689" y="11854960"/>
                  </a:lnTo>
                  <a:lnTo>
                    <a:pt x="10993455" y="11812387"/>
                  </a:lnTo>
                  <a:lnTo>
                    <a:pt x="11020084" y="11769704"/>
                  </a:lnTo>
                  <a:lnTo>
                    <a:pt x="11046575" y="11726912"/>
                  </a:lnTo>
                  <a:lnTo>
                    <a:pt x="11072929" y="11684009"/>
                  </a:lnTo>
                  <a:lnTo>
                    <a:pt x="11099145" y="11640996"/>
                  </a:lnTo>
                  <a:lnTo>
                    <a:pt x="11125222" y="11597872"/>
                  </a:lnTo>
                  <a:lnTo>
                    <a:pt x="11151161" y="11554637"/>
                  </a:lnTo>
                  <a:lnTo>
                    <a:pt x="11176960" y="11511291"/>
                  </a:lnTo>
                  <a:lnTo>
                    <a:pt x="11202619" y="11467833"/>
                  </a:lnTo>
                  <a:lnTo>
                    <a:pt x="11228138" y="11424263"/>
                  </a:lnTo>
                  <a:lnTo>
                    <a:pt x="11253516" y="11380581"/>
                  </a:lnTo>
                  <a:lnTo>
                    <a:pt x="11278753" y="11336787"/>
                  </a:lnTo>
                  <a:lnTo>
                    <a:pt x="11303849" y="11292879"/>
                  </a:lnTo>
                  <a:lnTo>
                    <a:pt x="11328803" y="11248858"/>
                  </a:lnTo>
                  <a:lnTo>
                    <a:pt x="11353614" y="11204724"/>
                  </a:lnTo>
                  <a:lnTo>
                    <a:pt x="11378283" y="11160476"/>
                  </a:lnTo>
                  <a:lnTo>
                    <a:pt x="11402808" y="11116114"/>
                  </a:lnTo>
                  <a:lnTo>
                    <a:pt x="11427189" y="11071638"/>
                  </a:lnTo>
                  <a:lnTo>
                    <a:pt x="11451427" y="11027047"/>
                  </a:lnTo>
                  <a:lnTo>
                    <a:pt x="11475519" y="10982341"/>
                  </a:lnTo>
                  <a:lnTo>
                    <a:pt x="11499467" y="10937520"/>
                  </a:lnTo>
                  <a:lnTo>
                    <a:pt x="11523269" y="10892583"/>
                  </a:lnTo>
                  <a:lnTo>
                    <a:pt x="11546925" y="10847530"/>
                  </a:lnTo>
                  <a:lnTo>
                    <a:pt x="11570435" y="10802362"/>
                  </a:lnTo>
                  <a:lnTo>
                    <a:pt x="11593799" y="10757076"/>
                  </a:lnTo>
                  <a:lnTo>
                    <a:pt x="11617015" y="10711674"/>
                  </a:lnTo>
                  <a:lnTo>
                    <a:pt x="11640083" y="10666155"/>
                  </a:lnTo>
                  <a:lnTo>
                    <a:pt x="11663003" y="10620518"/>
                  </a:lnTo>
                  <a:lnTo>
                    <a:pt x="11685775" y="10574764"/>
                  </a:lnTo>
                  <a:lnTo>
                    <a:pt x="11708398" y="10528892"/>
                  </a:lnTo>
                  <a:lnTo>
                    <a:pt x="11730871" y="10482901"/>
                  </a:lnTo>
                  <a:lnTo>
                    <a:pt x="11752488" y="10438035"/>
                  </a:lnTo>
                  <a:lnTo>
                    <a:pt x="11773800" y="10392954"/>
                  </a:lnTo>
                  <a:lnTo>
                    <a:pt x="11794808" y="10347664"/>
                  </a:lnTo>
                  <a:lnTo>
                    <a:pt x="11815511" y="10302170"/>
                  </a:lnTo>
                  <a:lnTo>
                    <a:pt x="11835911" y="10256479"/>
                  </a:lnTo>
                  <a:lnTo>
                    <a:pt x="11856006" y="10210596"/>
                  </a:lnTo>
                  <a:lnTo>
                    <a:pt x="11875797" y="10164528"/>
                  </a:lnTo>
                  <a:lnTo>
                    <a:pt x="11895284" y="10118280"/>
                  </a:lnTo>
                  <a:lnTo>
                    <a:pt x="11914467" y="10071858"/>
                  </a:lnTo>
                  <a:lnTo>
                    <a:pt x="11933346" y="10025268"/>
                  </a:lnTo>
                  <a:lnTo>
                    <a:pt x="11951922" y="9978516"/>
                  </a:lnTo>
                  <a:lnTo>
                    <a:pt x="11970193" y="9931607"/>
                  </a:lnTo>
                  <a:lnTo>
                    <a:pt x="11988161" y="9884548"/>
                  </a:lnTo>
                  <a:lnTo>
                    <a:pt x="12005825" y="9837345"/>
                  </a:lnTo>
                  <a:lnTo>
                    <a:pt x="12023185" y="9790003"/>
                  </a:lnTo>
                  <a:lnTo>
                    <a:pt x="12040241" y="9742529"/>
                  </a:lnTo>
                  <a:lnTo>
                    <a:pt x="12056994" y="9694927"/>
                  </a:lnTo>
                  <a:lnTo>
                    <a:pt x="12073444" y="9647205"/>
                  </a:lnTo>
                  <a:lnTo>
                    <a:pt x="12089590" y="9599368"/>
                  </a:lnTo>
                  <a:lnTo>
                    <a:pt x="12105432" y="9551421"/>
                  </a:lnTo>
                  <a:lnTo>
                    <a:pt x="12120971" y="9503372"/>
                  </a:lnTo>
                  <a:lnTo>
                    <a:pt x="12136207" y="9455224"/>
                  </a:lnTo>
                  <a:lnTo>
                    <a:pt x="12151139" y="9406986"/>
                  </a:lnTo>
                  <a:lnTo>
                    <a:pt x="12165768" y="9358661"/>
                  </a:lnTo>
                  <a:lnTo>
                    <a:pt x="12180094" y="9310257"/>
                  </a:lnTo>
                  <a:lnTo>
                    <a:pt x="12194117" y="9261780"/>
                  </a:lnTo>
                  <a:lnTo>
                    <a:pt x="12207837" y="9213234"/>
                  </a:lnTo>
                  <a:lnTo>
                    <a:pt x="12221253" y="9164626"/>
                  </a:lnTo>
                  <a:lnTo>
                    <a:pt x="12234367" y="9115962"/>
                  </a:lnTo>
                  <a:lnTo>
                    <a:pt x="12247177" y="9067247"/>
                  </a:lnTo>
                  <a:lnTo>
                    <a:pt x="12259685" y="9018489"/>
                  </a:lnTo>
                  <a:lnTo>
                    <a:pt x="12271890" y="8969691"/>
                  </a:lnTo>
                  <a:lnTo>
                    <a:pt x="12283792" y="8920861"/>
                  </a:lnTo>
                  <a:lnTo>
                    <a:pt x="12295391" y="8872005"/>
                  </a:lnTo>
                  <a:lnTo>
                    <a:pt x="12306688" y="8823127"/>
                  </a:lnTo>
                  <a:lnTo>
                    <a:pt x="12317682" y="8774234"/>
                  </a:lnTo>
                  <a:lnTo>
                    <a:pt x="12328373" y="8725333"/>
                  </a:lnTo>
                  <a:lnTo>
                    <a:pt x="12338761" y="8676428"/>
                  </a:lnTo>
                  <a:lnTo>
                    <a:pt x="12348848" y="8627525"/>
                  </a:lnTo>
                  <a:lnTo>
                    <a:pt x="12358631" y="8578632"/>
                  </a:lnTo>
                  <a:lnTo>
                    <a:pt x="12368229" y="8528596"/>
                  </a:lnTo>
                  <a:lnTo>
                    <a:pt x="12377290" y="8478646"/>
                  </a:lnTo>
                  <a:lnTo>
                    <a:pt x="12385815" y="8428782"/>
                  </a:lnTo>
                  <a:lnTo>
                    <a:pt x="12393802" y="8379006"/>
                  </a:lnTo>
                  <a:lnTo>
                    <a:pt x="12401253" y="8329316"/>
                  </a:lnTo>
                  <a:lnTo>
                    <a:pt x="12408165" y="8279713"/>
                  </a:lnTo>
                  <a:lnTo>
                    <a:pt x="12414540" y="8230197"/>
                  </a:lnTo>
                  <a:lnTo>
                    <a:pt x="12420375" y="8180769"/>
                  </a:lnTo>
                  <a:lnTo>
                    <a:pt x="12425671" y="8131429"/>
                  </a:lnTo>
                  <a:lnTo>
                    <a:pt x="12430428" y="8082176"/>
                  </a:lnTo>
                  <a:lnTo>
                    <a:pt x="12434644" y="8033012"/>
                  </a:lnTo>
                  <a:lnTo>
                    <a:pt x="12438320" y="7983935"/>
                  </a:lnTo>
                  <a:lnTo>
                    <a:pt x="12441455" y="7934948"/>
                  </a:lnTo>
                  <a:lnTo>
                    <a:pt x="12444049" y="7886049"/>
                  </a:lnTo>
                  <a:lnTo>
                    <a:pt x="12446101" y="7837238"/>
                  </a:lnTo>
                  <a:lnTo>
                    <a:pt x="12447610" y="7788517"/>
                  </a:lnTo>
                  <a:lnTo>
                    <a:pt x="12448576" y="7739886"/>
                  </a:lnTo>
                  <a:lnTo>
                    <a:pt x="12448999" y="7691343"/>
                  </a:lnTo>
                  <a:lnTo>
                    <a:pt x="12448879" y="7642891"/>
                  </a:lnTo>
                  <a:lnTo>
                    <a:pt x="12448214" y="7594528"/>
                  </a:lnTo>
                  <a:lnTo>
                    <a:pt x="12447005" y="7546256"/>
                  </a:lnTo>
                  <a:lnTo>
                    <a:pt x="12445251" y="7498073"/>
                  </a:lnTo>
                  <a:lnTo>
                    <a:pt x="12442951" y="7449982"/>
                  </a:lnTo>
                  <a:lnTo>
                    <a:pt x="12440105" y="7401981"/>
                  </a:lnTo>
                  <a:lnTo>
                    <a:pt x="12436713" y="7354071"/>
                  </a:lnTo>
                  <a:lnTo>
                    <a:pt x="12432774" y="7306252"/>
                  </a:lnTo>
                  <a:lnTo>
                    <a:pt x="12428287" y="7258524"/>
                  </a:lnTo>
                  <a:lnTo>
                    <a:pt x="12423253" y="7210888"/>
                  </a:lnTo>
                  <a:lnTo>
                    <a:pt x="12417671" y="7163344"/>
                  </a:lnTo>
                  <a:lnTo>
                    <a:pt x="12411540" y="7115892"/>
                  </a:lnTo>
                  <a:lnTo>
                    <a:pt x="12404860" y="7068531"/>
                  </a:lnTo>
                  <a:lnTo>
                    <a:pt x="12397630" y="7021264"/>
                  </a:lnTo>
                  <a:lnTo>
                    <a:pt x="12389850" y="6974088"/>
                  </a:lnTo>
                  <a:lnTo>
                    <a:pt x="12381520" y="6927006"/>
                  </a:lnTo>
                  <a:lnTo>
                    <a:pt x="12372639" y="6880016"/>
                  </a:lnTo>
                  <a:lnTo>
                    <a:pt x="12363207" y="6833120"/>
                  </a:lnTo>
                  <a:lnTo>
                    <a:pt x="12353222" y="6786317"/>
                  </a:lnTo>
                  <a:lnTo>
                    <a:pt x="12342686" y="6739608"/>
                  </a:lnTo>
                  <a:lnTo>
                    <a:pt x="12331597" y="6692992"/>
                  </a:lnTo>
                  <a:lnTo>
                    <a:pt x="12319954" y="6646470"/>
                  </a:lnTo>
                  <a:lnTo>
                    <a:pt x="12307758" y="6600043"/>
                  </a:lnTo>
                  <a:lnTo>
                    <a:pt x="12295008" y="6553710"/>
                  </a:lnTo>
                  <a:lnTo>
                    <a:pt x="12281704" y="6507471"/>
                  </a:lnTo>
                  <a:lnTo>
                    <a:pt x="12267844" y="6461328"/>
                  </a:lnTo>
                  <a:lnTo>
                    <a:pt x="12253429" y="6415279"/>
                  </a:lnTo>
                  <a:lnTo>
                    <a:pt x="12238458" y="6369326"/>
                  </a:lnTo>
                  <a:lnTo>
                    <a:pt x="12222931" y="6323468"/>
                  </a:lnTo>
                  <a:lnTo>
                    <a:pt x="12206848" y="6277705"/>
                  </a:lnTo>
                  <a:lnTo>
                    <a:pt x="12190206" y="6232039"/>
                  </a:lnTo>
                  <a:lnTo>
                    <a:pt x="12173008" y="6186468"/>
                  </a:lnTo>
                  <a:lnTo>
                    <a:pt x="12155251" y="6140994"/>
                  </a:lnTo>
                  <a:lnTo>
                    <a:pt x="12136935" y="6095616"/>
                  </a:lnTo>
                  <a:lnTo>
                    <a:pt x="12118061" y="6050335"/>
                  </a:lnTo>
                  <a:lnTo>
                    <a:pt x="12098627" y="6005150"/>
                  </a:lnTo>
                  <a:lnTo>
                    <a:pt x="12078633" y="5960063"/>
                  </a:lnTo>
                  <a:lnTo>
                    <a:pt x="12058079" y="5915073"/>
                  </a:lnTo>
                  <a:lnTo>
                    <a:pt x="12036964" y="5870180"/>
                  </a:lnTo>
                  <a:lnTo>
                    <a:pt x="12015288" y="5825385"/>
                  </a:lnTo>
                  <a:lnTo>
                    <a:pt x="11993050" y="5780688"/>
                  </a:lnTo>
                  <a:lnTo>
                    <a:pt x="11970250" y="5736089"/>
                  </a:lnTo>
                  <a:lnTo>
                    <a:pt x="11946887" y="5691588"/>
                  </a:lnTo>
                  <a:lnTo>
                    <a:pt x="11922961" y="5647185"/>
                  </a:lnTo>
                  <a:lnTo>
                    <a:pt x="11898472" y="5602882"/>
                  </a:lnTo>
                  <a:lnTo>
                    <a:pt x="11873419" y="5558677"/>
                  </a:lnTo>
                  <a:lnTo>
                    <a:pt x="11847801" y="5514571"/>
                  </a:lnTo>
                  <a:lnTo>
                    <a:pt x="11821618" y="5470565"/>
                  </a:lnTo>
                  <a:lnTo>
                    <a:pt x="11794871" y="5426658"/>
                  </a:lnTo>
                  <a:lnTo>
                    <a:pt x="11767557" y="5382851"/>
                  </a:lnTo>
                  <a:lnTo>
                    <a:pt x="11739677" y="5339143"/>
                  </a:lnTo>
                  <a:lnTo>
                    <a:pt x="11711230" y="5295536"/>
                  </a:lnTo>
                  <a:lnTo>
                    <a:pt x="11682217" y="5252029"/>
                  </a:lnTo>
                  <a:lnTo>
                    <a:pt x="11653372" y="5209413"/>
                  </a:lnTo>
                  <a:lnTo>
                    <a:pt x="11624399" y="5166953"/>
                  </a:lnTo>
                  <a:lnTo>
                    <a:pt x="11595297" y="5124648"/>
                  </a:lnTo>
                  <a:lnTo>
                    <a:pt x="11566066" y="5082499"/>
                  </a:lnTo>
                  <a:lnTo>
                    <a:pt x="11536708" y="5040504"/>
                  </a:lnTo>
                  <a:lnTo>
                    <a:pt x="11507221" y="4998664"/>
                  </a:lnTo>
                  <a:lnTo>
                    <a:pt x="11477606" y="4956979"/>
                  </a:lnTo>
                  <a:lnTo>
                    <a:pt x="11447863" y="4915448"/>
                  </a:lnTo>
                  <a:lnTo>
                    <a:pt x="11417993" y="4874072"/>
                  </a:lnTo>
                  <a:lnTo>
                    <a:pt x="11387995" y="4832850"/>
                  </a:lnTo>
                  <a:lnTo>
                    <a:pt x="11357869" y="4791782"/>
                  </a:lnTo>
                  <a:lnTo>
                    <a:pt x="11327617" y="4750869"/>
                  </a:lnTo>
                  <a:lnTo>
                    <a:pt x="11297237" y="4710109"/>
                  </a:lnTo>
                  <a:lnTo>
                    <a:pt x="11266729" y="4669503"/>
                  </a:lnTo>
                  <a:lnTo>
                    <a:pt x="11236095" y="4629050"/>
                  </a:lnTo>
                  <a:lnTo>
                    <a:pt x="11205335" y="4588751"/>
                  </a:lnTo>
                  <a:lnTo>
                    <a:pt x="11174447" y="4548606"/>
                  </a:lnTo>
                  <a:lnTo>
                    <a:pt x="11143433" y="4508613"/>
                  </a:lnTo>
                  <a:lnTo>
                    <a:pt x="11112293" y="4468774"/>
                  </a:lnTo>
                  <a:lnTo>
                    <a:pt x="11081026" y="4429087"/>
                  </a:lnTo>
                  <a:lnTo>
                    <a:pt x="11049633" y="4389553"/>
                  </a:lnTo>
                  <a:lnTo>
                    <a:pt x="11018115" y="4350172"/>
                  </a:lnTo>
                  <a:lnTo>
                    <a:pt x="10986470" y="4310943"/>
                  </a:lnTo>
                  <a:lnTo>
                    <a:pt x="10954700" y="4271867"/>
                  </a:lnTo>
                  <a:lnTo>
                    <a:pt x="10922804" y="4232943"/>
                  </a:lnTo>
                  <a:lnTo>
                    <a:pt x="10890783" y="4194171"/>
                  </a:lnTo>
                  <a:lnTo>
                    <a:pt x="10858637" y="4155550"/>
                  </a:lnTo>
                  <a:lnTo>
                    <a:pt x="10826365" y="4117082"/>
                  </a:lnTo>
                  <a:lnTo>
                    <a:pt x="10793968" y="4078765"/>
                  </a:lnTo>
                  <a:lnTo>
                    <a:pt x="10761447" y="4040600"/>
                  </a:lnTo>
                  <a:lnTo>
                    <a:pt x="10728801" y="4002586"/>
                  </a:lnTo>
                  <a:lnTo>
                    <a:pt x="10696030" y="3964723"/>
                  </a:lnTo>
                  <a:lnTo>
                    <a:pt x="10663135" y="3927011"/>
                  </a:lnTo>
                  <a:lnTo>
                    <a:pt x="10630115" y="3889451"/>
                  </a:lnTo>
                  <a:lnTo>
                    <a:pt x="10596971" y="3852041"/>
                  </a:lnTo>
                  <a:lnTo>
                    <a:pt x="10563703" y="3814781"/>
                  </a:lnTo>
                  <a:lnTo>
                    <a:pt x="10530312" y="3777673"/>
                  </a:lnTo>
                  <a:lnTo>
                    <a:pt x="10496796" y="3740714"/>
                  </a:lnTo>
                  <a:lnTo>
                    <a:pt x="10463157" y="3703906"/>
                  </a:lnTo>
                  <a:lnTo>
                    <a:pt x="10429394" y="3667248"/>
                  </a:lnTo>
                  <a:lnTo>
                    <a:pt x="10395508" y="3630740"/>
                  </a:lnTo>
                  <a:lnTo>
                    <a:pt x="10361499" y="3594382"/>
                  </a:lnTo>
                  <a:lnTo>
                    <a:pt x="10327366" y="3558173"/>
                  </a:lnTo>
                  <a:lnTo>
                    <a:pt x="10293111" y="3522114"/>
                  </a:lnTo>
                  <a:lnTo>
                    <a:pt x="10258733" y="3486204"/>
                  </a:lnTo>
                  <a:lnTo>
                    <a:pt x="10224232" y="3450444"/>
                  </a:lnTo>
                  <a:lnTo>
                    <a:pt x="10189609" y="3414832"/>
                  </a:lnTo>
                  <a:lnTo>
                    <a:pt x="10154863" y="3379370"/>
                  </a:lnTo>
                  <a:lnTo>
                    <a:pt x="10119995" y="3344056"/>
                  </a:lnTo>
                  <a:lnTo>
                    <a:pt x="10085004" y="3308892"/>
                  </a:lnTo>
                  <a:lnTo>
                    <a:pt x="10049892" y="3273875"/>
                  </a:lnTo>
                  <a:lnTo>
                    <a:pt x="10014658" y="3239007"/>
                  </a:lnTo>
                  <a:lnTo>
                    <a:pt x="9979302" y="3204288"/>
                  </a:lnTo>
                  <a:lnTo>
                    <a:pt x="9943825" y="3169716"/>
                  </a:lnTo>
                  <a:lnTo>
                    <a:pt x="9908226" y="3135293"/>
                  </a:lnTo>
                  <a:lnTo>
                    <a:pt x="9872506" y="3101017"/>
                  </a:lnTo>
                  <a:lnTo>
                    <a:pt x="9836664" y="3066889"/>
                  </a:lnTo>
                  <a:lnTo>
                    <a:pt x="9800702" y="3032909"/>
                  </a:lnTo>
                  <a:lnTo>
                    <a:pt x="9764619" y="2999076"/>
                  </a:lnTo>
                  <a:lnTo>
                    <a:pt x="9728415" y="2965390"/>
                  </a:lnTo>
                  <a:lnTo>
                    <a:pt x="9692090" y="2931852"/>
                  </a:lnTo>
                  <a:lnTo>
                    <a:pt x="9655645" y="2898461"/>
                  </a:lnTo>
                  <a:lnTo>
                    <a:pt x="9619079" y="2865216"/>
                  </a:lnTo>
                  <a:lnTo>
                    <a:pt x="9582393" y="2832118"/>
                  </a:lnTo>
                  <a:lnTo>
                    <a:pt x="9545587" y="2799167"/>
                  </a:lnTo>
                  <a:lnTo>
                    <a:pt x="9508661" y="2766362"/>
                  </a:lnTo>
                  <a:lnTo>
                    <a:pt x="9471616" y="2733704"/>
                  </a:lnTo>
                  <a:lnTo>
                    <a:pt x="9434450" y="2701191"/>
                  </a:lnTo>
                  <a:lnTo>
                    <a:pt x="9397165" y="2668825"/>
                  </a:lnTo>
                  <a:lnTo>
                    <a:pt x="9359761" y="2636605"/>
                  </a:lnTo>
                  <a:lnTo>
                    <a:pt x="9322237" y="2604530"/>
                  </a:lnTo>
                  <a:lnTo>
                    <a:pt x="9284595" y="2572601"/>
                  </a:lnTo>
                  <a:lnTo>
                    <a:pt x="9246833" y="2540817"/>
                  </a:lnTo>
                  <a:lnTo>
                    <a:pt x="9208952" y="2509179"/>
                  </a:lnTo>
                  <a:lnTo>
                    <a:pt x="9170953" y="2477686"/>
                  </a:lnTo>
                  <a:lnTo>
                    <a:pt x="9132835" y="2446338"/>
                  </a:lnTo>
                  <a:lnTo>
                    <a:pt x="9094599" y="2415135"/>
                  </a:lnTo>
                  <a:lnTo>
                    <a:pt x="9056244" y="2384077"/>
                  </a:lnTo>
                  <a:lnTo>
                    <a:pt x="9017771" y="2353163"/>
                  </a:lnTo>
                  <a:lnTo>
                    <a:pt x="8979181" y="2322394"/>
                  </a:lnTo>
                  <a:lnTo>
                    <a:pt x="8940472" y="2291769"/>
                  </a:lnTo>
                  <a:lnTo>
                    <a:pt x="8901645" y="2261288"/>
                  </a:lnTo>
                  <a:lnTo>
                    <a:pt x="8862701" y="2230952"/>
                  </a:lnTo>
                  <a:lnTo>
                    <a:pt x="8823640" y="2200759"/>
                  </a:lnTo>
                  <a:lnTo>
                    <a:pt x="8784461" y="2170710"/>
                  </a:lnTo>
                  <a:lnTo>
                    <a:pt x="8745164" y="2140805"/>
                  </a:lnTo>
                  <a:lnTo>
                    <a:pt x="8705751" y="2111043"/>
                  </a:lnTo>
                  <a:lnTo>
                    <a:pt x="8666221" y="2081425"/>
                  </a:lnTo>
                  <a:lnTo>
                    <a:pt x="8626574" y="2051950"/>
                  </a:lnTo>
                  <a:lnTo>
                    <a:pt x="8586810" y="2022618"/>
                  </a:lnTo>
                  <a:lnTo>
                    <a:pt x="8546930" y="1993429"/>
                  </a:lnTo>
                  <a:lnTo>
                    <a:pt x="8506933" y="1964382"/>
                  </a:lnTo>
                  <a:lnTo>
                    <a:pt x="8466820" y="1935479"/>
                  </a:lnTo>
                  <a:lnTo>
                    <a:pt x="8426591" y="1906718"/>
                  </a:lnTo>
                  <a:lnTo>
                    <a:pt x="8386246" y="1878099"/>
                  </a:lnTo>
                  <a:lnTo>
                    <a:pt x="8345785" y="1849623"/>
                  </a:lnTo>
                  <a:lnTo>
                    <a:pt x="8305209" y="1821288"/>
                  </a:lnTo>
                  <a:lnTo>
                    <a:pt x="8264517" y="1793096"/>
                  </a:lnTo>
                  <a:lnTo>
                    <a:pt x="8223709" y="1765046"/>
                  </a:lnTo>
                  <a:lnTo>
                    <a:pt x="8182786" y="1737137"/>
                  </a:lnTo>
                  <a:lnTo>
                    <a:pt x="8141748" y="1709369"/>
                  </a:lnTo>
                  <a:lnTo>
                    <a:pt x="8100595" y="1681744"/>
                  </a:lnTo>
                  <a:lnTo>
                    <a:pt x="8059327" y="1654259"/>
                  </a:lnTo>
                  <a:lnTo>
                    <a:pt x="8017944" y="1626915"/>
                  </a:lnTo>
                  <a:lnTo>
                    <a:pt x="7976447" y="1599713"/>
                  </a:lnTo>
                  <a:lnTo>
                    <a:pt x="7934835" y="1572651"/>
                  </a:lnTo>
                  <a:lnTo>
                    <a:pt x="7893109" y="1545730"/>
                  </a:lnTo>
                  <a:lnTo>
                    <a:pt x="7851268" y="1518950"/>
                  </a:lnTo>
                  <a:lnTo>
                    <a:pt x="7809314" y="1492310"/>
                  </a:lnTo>
                  <a:lnTo>
                    <a:pt x="7767245" y="1465810"/>
                  </a:lnTo>
                  <a:lnTo>
                    <a:pt x="7725063" y="1439451"/>
                  </a:lnTo>
                  <a:lnTo>
                    <a:pt x="7682767" y="1413231"/>
                  </a:lnTo>
                  <a:lnTo>
                    <a:pt x="7640358" y="1387152"/>
                  </a:lnTo>
                  <a:lnTo>
                    <a:pt x="7597835" y="1361212"/>
                  </a:lnTo>
                  <a:lnTo>
                    <a:pt x="7555199" y="1335411"/>
                  </a:lnTo>
                  <a:lnTo>
                    <a:pt x="7512450" y="1309750"/>
                  </a:lnTo>
                  <a:lnTo>
                    <a:pt x="7469587" y="1284229"/>
                  </a:lnTo>
                  <a:lnTo>
                    <a:pt x="7426612" y="1258846"/>
                  </a:lnTo>
                  <a:lnTo>
                    <a:pt x="7383525" y="1233603"/>
                  </a:lnTo>
                  <a:lnTo>
                    <a:pt x="7340324" y="1208498"/>
                  </a:lnTo>
                  <a:lnTo>
                    <a:pt x="7297012" y="1183533"/>
                  </a:lnTo>
                  <a:lnTo>
                    <a:pt x="7253587" y="1158705"/>
                  </a:lnTo>
                  <a:lnTo>
                    <a:pt x="7210050" y="1134017"/>
                  </a:lnTo>
                  <a:lnTo>
                    <a:pt x="7166400" y="1109466"/>
                  </a:lnTo>
                  <a:lnTo>
                    <a:pt x="7122639" y="1085054"/>
                  </a:lnTo>
                  <a:lnTo>
                    <a:pt x="7078766" y="1060780"/>
                  </a:lnTo>
                  <a:lnTo>
                    <a:pt x="7034782" y="1036644"/>
                  </a:lnTo>
                  <a:lnTo>
                    <a:pt x="6990686" y="1012645"/>
                  </a:lnTo>
                  <a:lnTo>
                    <a:pt x="6946479" y="988784"/>
                  </a:lnTo>
                  <a:lnTo>
                    <a:pt x="6902160" y="965061"/>
                  </a:lnTo>
                  <a:lnTo>
                    <a:pt x="6857731" y="941475"/>
                  </a:lnTo>
                  <a:lnTo>
                    <a:pt x="6813190" y="918026"/>
                  </a:lnTo>
                  <a:lnTo>
                    <a:pt x="6768539" y="894714"/>
                  </a:lnTo>
                  <a:lnTo>
                    <a:pt x="6723777" y="871539"/>
                  </a:lnTo>
                  <a:lnTo>
                    <a:pt x="6678905" y="848501"/>
                  </a:lnTo>
                  <a:lnTo>
                    <a:pt x="6633922" y="825600"/>
                  </a:lnTo>
                  <a:lnTo>
                    <a:pt x="6588829" y="802835"/>
                  </a:lnTo>
                  <a:lnTo>
                    <a:pt x="6543625" y="780206"/>
                  </a:lnTo>
                  <a:lnTo>
                    <a:pt x="6498312" y="757714"/>
                  </a:lnTo>
                  <a:lnTo>
                    <a:pt x="6452889" y="735358"/>
                  </a:lnTo>
                  <a:lnTo>
                    <a:pt x="6407357" y="713138"/>
                  </a:lnTo>
                  <a:lnTo>
                    <a:pt x="6361714" y="691053"/>
                  </a:lnTo>
                  <a:lnTo>
                    <a:pt x="6315963" y="669104"/>
                  </a:lnTo>
                  <a:lnTo>
                    <a:pt x="6270102" y="647291"/>
                  </a:lnTo>
                  <a:lnTo>
                    <a:pt x="6224131" y="625613"/>
                  </a:lnTo>
                  <a:lnTo>
                    <a:pt x="6178052" y="604070"/>
                  </a:lnTo>
                  <a:lnTo>
                    <a:pt x="6131864" y="582663"/>
                  </a:lnTo>
                  <a:lnTo>
                    <a:pt x="6085568" y="561390"/>
                  </a:lnTo>
                  <a:lnTo>
                    <a:pt x="6039162" y="540252"/>
                  </a:lnTo>
                  <a:lnTo>
                    <a:pt x="5997679" y="521633"/>
                  </a:lnTo>
                  <a:lnTo>
                    <a:pt x="5956053" y="503339"/>
                  </a:lnTo>
                  <a:lnTo>
                    <a:pt x="5914285" y="485369"/>
                  </a:lnTo>
                  <a:lnTo>
                    <a:pt x="5872378" y="467725"/>
                  </a:lnTo>
                  <a:lnTo>
                    <a:pt x="5830334" y="450406"/>
                  </a:lnTo>
                  <a:lnTo>
                    <a:pt x="5788155" y="433412"/>
                  </a:lnTo>
                  <a:lnTo>
                    <a:pt x="5745844" y="416743"/>
                  </a:lnTo>
                  <a:lnTo>
                    <a:pt x="5703403" y="400399"/>
                  </a:lnTo>
                  <a:lnTo>
                    <a:pt x="5660835" y="384381"/>
                  </a:lnTo>
                  <a:lnTo>
                    <a:pt x="5618141" y="368689"/>
                  </a:lnTo>
                  <a:lnTo>
                    <a:pt x="5575324" y="353322"/>
                  </a:lnTo>
                  <a:lnTo>
                    <a:pt x="5532387" y="338281"/>
                  </a:lnTo>
                  <a:lnTo>
                    <a:pt x="5489331" y="323565"/>
                  </a:lnTo>
                  <a:lnTo>
                    <a:pt x="5446159" y="309176"/>
                  </a:lnTo>
                  <a:lnTo>
                    <a:pt x="5402874" y="295113"/>
                  </a:lnTo>
                  <a:lnTo>
                    <a:pt x="5359477" y="281375"/>
                  </a:lnTo>
                  <a:lnTo>
                    <a:pt x="5315971" y="267964"/>
                  </a:lnTo>
                  <a:lnTo>
                    <a:pt x="5272358" y="254879"/>
                  </a:lnTo>
                  <a:lnTo>
                    <a:pt x="5228641" y="242120"/>
                  </a:lnTo>
                  <a:lnTo>
                    <a:pt x="5184821" y="229688"/>
                  </a:lnTo>
                  <a:lnTo>
                    <a:pt x="5140902" y="217582"/>
                  </a:lnTo>
                  <a:lnTo>
                    <a:pt x="5096885" y="205803"/>
                  </a:lnTo>
                  <a:lnTo>
                    <a:pt x="5052773" y="194351"/>
                  </a:lnTo>
                  <a:lnTo>
                    <a:pt x="5008568" y="183226"/>
                  </a:lnTo>
                  <a:lnTo>
                    <a:pt x="4964272" y="172427"/>
                  </a:lnTo>
                  <a:lnTo>
                    <a:pt x="4919888" y="161955"/>
                  </a:lnTo>
                  <a:lnTo>
                    <a:pt x="4875418" y="151811"/>
                  </a:lnTo>
                  <a:lnTo>
                    <a:pt x="4830865" y="141993"/>
                  </a:lnTo>
                  <a:lnTo>
                    <a:pt x="4786230" y="132503"/>
                  </a:lnTo>
                  <a:lnTo>
                    <a:pt x="4741516" y="123340"/>
                  </a:lnTo>
                  <a:lnTo>
                    <a:pt x="4696726" y="114504"/>
                  </a:lnTo>
                  <a:lnTo>
                    <a:pt x="4651861" y="105996"/>
                  </a:lnTo>
                  <a:lnTo>
                    <a:pt x="4606924" y="97816"/>
                  </a:lnTo>
                  <a:lnTo>
                    <a:pt x="4561917" y="89963"/>
                  </a:lnTo>
                  <a:lnTo>
                    <a:pt x="4516843" y="82438"/>
                  </a:lnTo>
                  <a:lnTo>
                    <a:pt x="4471703" y="75241"/>
                  </a:lnTo>
                  <a:lnTo>
                    <a:pt x="4426501" y="68372"/>
                  </a:lnTo>
                  <a:lnTo>
                    <a:pt x="4381239" y="61831"/>
                  </a:lnTo>
                  <a:lnTo>
                    <a:pt x="4335918" y="55618"/>
                  </a:lnTo>
                  <a:lnTo>
                    <a:pt x="4290541" y="49734"/>
                  </a:lnTo>
                  <a:lnTo>
                    <a:pt x="4245111" y="44177"/>
                  </a:lnTo>
                  <a:lnTo>
                    <a:pt x="4199629" y="38949"/>
                  </a:lnTo>
                  <a:lnTo>
                    <a:pt x="4154099" y="34050"/>
                  </a:lnTo>
                  <a:lnTo>
                    <a:pt x="4108522" y="29479"/>
                  </a:lnTo>
                  <a:lnTo>
                    <a:pt x="4062900" y="25237"/>
                  </a:lnTo>
                  <a:lnTo>
                    <a:pt x="4017237" y="21323"/>
                  </a:lnTo>
                  <a:lnTo>
                    <a:pt x="3971534" y="17739"/>
                  </a:lnTo>
                  <a:lnTo>
                    <a:pt x="3925793" y="14483"/>
                  </a:lnTo>
                  <a:lnTo>
                    <a:pt x="3880018" y="11556"/>
                  </a:lnTo>
                  <a:lnTo>
                    <a:pt x="3834210" y="8959"/>
                  </a:lnTo>
                  <a:lnTo>
                    <a:pt x="3788371" y="6691"/>
                  </a:lnTo>
                  <a:lnTo>
                    <a:pt x="3742504" y="4752"/>
                  </a:lnTo>
                  <a:lnTo>
                    <a:pt x="3696612" y="3142"/>
                  </a:lnTo>
                  <a:lnTo>
                    <a:pt x="3650696" y="1862"/>
                  </a:lnTo>
                  <a:lnTo>
                    <a:pt x="3604759" y="912"/>
                  </a:lnTo>
                  <a:lnTo>
                    <a:pt x="3558803" y="291"/>
                  </a:lnTo>
                  <a:lnTo>
                    <a:pt x="3512830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9304668" y="14313300"/>
              <a:ext cx="5765800" cy="5791200"/>
            </a:xfrm>
            <a:custGeom>
              <a:avLst/>
              <a:gdLst/>
              <a:ahLst/>
              <a:cxnLst/>
              <a:rect l="l" t="t" r="r" b="b"/>
              <a:pathLst>
                <a:path w="5765800" h="5791200">
                  <a:moveTo>
                    <a:pt x="5765457" y="0"/>
                  </a:moveTo>
                  <a:lnTo>
                    <a:pt x="5638977" y="24311"/>
                  </a:lnTo>
                  <a:lnTo>
                    <a:pt x="5546161" y="43685"/>
                  </a:lnTo>
                  <a:lnTo>
                    <a:pt x="5453550" y="64302"/>
                  </a:lnTo>
                  <a:lnTo>
                    <a:pt x="5361161" y="86163"/>
                  </a:lnTo>
                  <a:lnTo>
                    <a:pt x="5269010" y="109269"/>
                  </a:lnTo>
                  <a:lnTo>
                    <a:pt x="5177112" y="133621"/>
                  </a:lnTo>
                  <a:lnTo>
                    <a:pt x="5085483" y="159218"/>
                  </a:lnTo>
                  <a:lnTo>
                    <a:pt x="4994139" y="186062"/>
                  </a:lnTo>
                  <a:lnTo>
                    <a:pt x="4903096" y="214153"/>
                  </a:lnTo>
                  <a:lnTo>
                    <a:pt x="4812370" y="243492"/>
                  </a:lnTo>
                  <a:lnTo>
                    <a:pt x="4721977" y="274080"/>
                  </a:lnTo>
                  <a:lnTo>
                    <a:pt x="4631931" y="305917"/>
                  </a:lnTo>
                  <a:lnTo>
                    <a:pt x="4542250" y="339003"/>
                  </a:lnTo>
                  <a:lnTo>
                    <a:pt x="4452949" y="373339"/>
                  </a:lnTo>
                  <a:lnTo>
                    <a:pt x="4364044" y="408927"/>
                  </a:lnTo>
                  <a:lnTo>
                    <a:pt x="4275551" y="445766"/>
                  </a:lnTo>
                  <a:lnTo>
                    <a:pt x="4187485" y="483857"/>
                  </a:lnTo>
                  <a:lnTo>
                    <a:pt x="4099863" y="523201"/>
                  </a:lnTo>
                  <a:lnTo>
                    <a:pt x="4012700" y="563799"/>
                  </a:lnTo>
                  <a:lnTo>
                    <a:pt x="3926012" y="605650"/>
                  </a:lnTo>
                  <a:lnTo>
                    <a:pt x="3839815" y="648756"/>
                  </a:lnTo>
                  <a:lnTo>
                    <a:pt x="3754125" y="693117"/>
                  </a:lnTo>
                  <a:lnTo>
                    <a:pt x="3668957" y="738734"/>
                  </a:lnTo>
                  <a:lnTo>
                    <a:pt x="3584328" y="785607"/>
                  </a:lnTo>
                  <a:lnTo>
                    <a:pt x="3500253" y="833737"/>
                  </a:lnTo>
                  <a:lnTo>
                    <a:pt x="3416748" y="883125"/>
                  </a:lnTo>
                  <a:lnTo>
                    <a:pt x="3333829" y="933772"/>
                  </a:lnTo>
                  <a:lnTo>
                    <a:pt x="3251513" y="985677"/>
                  </a:lnTo>
                  <a:lnTo>
                    <a:pt x="3210585" y="1012102"/>
                  </a:lnTo>
                  <a:lnTo>
                    <a:pt x="3169813" y="1038842"/>
                  </a:lnTo>
                  <a:lnTo>
                    <a:pt x="3129200" y="1065896"/>
                  </a:lnTo>
                  <a:lnTo>
                    <a:pt x="3088747" y="1093266"/>
                  </a:lnTo>
                  <a:lnTo>
                    <a:pt x="3048457" y="1120952"/>
                  </a:lnTo>
                  <a:lnTo>
                    <a:pt x="3008331" y="1148952"/>
                  </a:lnTo>
                  <a:lnTo>
                    <a:pt x="2968371" y="1177268"/>
                  </a:lnTo>
                  <a:lnTo>
                    <a:pt x="2928580" y="1205899"/>
                  </a:lnTo>
                  <a:lnTo>
                    <a:pt x="2888958" y="1234845"/>
                  </a:lnTo>
                  <a:lnTo>
                    <a:pt x="2849509" y="1264108"/>
                  </a:lnTo>
                  <a:lnTo>
                    <a:pt x="2810234" y="1293685"/>
                  </a:lnTo>
                  <a:lnTo>
                    <a:pt x="2771136" y="1323579"/>
                  </a:lnTo>
                  <a:lnTo>
                    <a:pt x="2732215" y="1353788"/>
                  </a:lnTo>
                  <a:lnTo>
                    <a:pt x="2693475" y="1384314"/>
                  </a:lnTo>
                  <a:lnTo>
                    <a:pt x="2654917" y="1415155"/>
                  </a:lnTo>
                  <a:lnTo>
                    <a:pt x="2616543" y="1446312"/>
                  </a:lnTo>
                  <a:lnTo>
                    <a:pt x="2578355" y="1477785"/>
                  </a:lnTo>
                  <a:lnTo>
                    <a:pt x="2540355" y="1509575"/>
                  </a:lnTo>
                  <a:lnTo>
                    <a:pt x="2502545" y="1541680"/>
                  </a:lnTo>
                  <a:lnTo>
                    <a:pt x="2464927" y="1574102"/>
                  </a:lnTo>
                  <a:lnTo>
                    <a:pt x="2427503" y="1606841"/>
                  </a:lnTo>
                  <a:lnTo>
                    <a:pt x="2390276" y="1639896"/>
                  </a:lnTo>
                  <a:lnTo>
                    <a:pt x="2353246" y="1673267"/>
                  </a:lnTo>
                  <a:lnTo>
                    <a:pt x="2316416" y="1706955"/>
                  </a:lnTo>
                  <a:lnTo>
                    <a:pt x="2279788" y="1740960"/>
                  </a:lnTo>
                  <a:lnTo>
                    <a:pt x="2243364" y="1775282"/>
                  </a:lnTo>
                  <a:lnTo>
                    <a:pt x="2207146" y="1809920"/>
                  </a:lnTo>
                  <a:lnTo>
                    <a:pt x="2171135" y="1844876"/>
                  </a:lnTo>
                  <a:lnTo>
                    <a:pt x="2135335" y="1880148"/>
                  </a:lnTo>
                  <a:lnTo>
                    <a:pt x="2099746" y="1915738"/>
                  </a:lnTo>
                  <a:lnTo>
                    <a:pt x="2064371" y="1951645"/>
                  </a:lnTo>
                  <a:lnTo>
                    <a:pt x="2029212" y="1987869"/>
                  </a:lnTo>
                  <a:lnTo>
                    <a:pt x="1994271" y="2024410"/>
                  </a:lnTo>
                  <a:lnTo>
                    <a:pt x="1959549" y="2061269"/>
                  </a:lnTo>
                  <a:lnTo>
                    <a:pt x="1925050" y="2098445"/>
                  </a:lnTo>
                  <a:lnTo>
                    <a:pt x="1890774" y="2135939"/>
                  </a:lnTo>
                  <a:lnTo>
                    <a:pt x="1856723" y="2173750"/>
                  </a:lnTo>
                  <a:lnTo>
                    <a:pt x="1822900" y="2211879"/>
                  </a:lnTo>
                  <a:lnTo>
                    <a:pt x="1789307" y="2250326"/>
                  </a:lnTo>
                  <a:lnTo>
                    <a:pt x="1755946" y="2289091"/>
                  </a:lnTo>
                  <a:lnTo>
                    <a:pt x="1722818" y="2328174"/>
                  </a:lnTo>
                  <a:lnTo>
                    <a:pt x="1689926" y="2367574"/>
                  </a:lnTo>
                  <a:lnTo>
                    <a:pt x="1657271" y="2407293"/>
                  </a:lnTo>
                  <a:lnTo>
                    <a:pt x="1624856" y="2447330"/>
                  </a:lnTo>
                  <a:lnTo>
                    <a:pt x="1592682" y="2487685"/>
                  </a:lnTo>
                  <a:lnTo>
                    <a:pt x="1560752" y="2528359"/>
                  </a:lnTo>
                  <a:lnTo>
                    <a:pt x="1529068" y="2569351"/>
                  </a:lnTo>
                  <a:lnTo>
                    <a:pt x="1497630" y="2610661"/>
                  </a:lnTo>
                  <a:lnTo>
                    <a:pt x="1466443" y="2652290"/>
                  </a:lnTo>
                  <a:lnTo>
                    <a:pt x="1435506" y="2694238"/>
                  </a:lnTo>
                  <a:lnTo>
                    <a:pt x="1404824" y="2736504"/>
                  </a:lnTo>
                  <a:lnTo>
                    <a:pt x="1374396" y="2779089"/>
                  </a:lnTo>
                  <a:lnTo>
                    <a:pt x="1344226" y="2821993"/>
                  </a:lnTo>
                  <a:lnTo>
                    <a:pt x="1314229" y="2865264"/>
                  </a:lnTo>
                  <a:lnTo>
                    <a:pt x="1284560" y="2908603"/>
                  </a:lnTo>
                  <a:lnTo>
                    <a:pt x="1255216" y="2952011"/>
                  </a:lnTo>
                  <a:lnTo>
                    <a:pt x="1226196" y="2995488"/>
                  </a:lnTo>
                  <a:lnTo>
                    <a:pt x="1197498" y="3039032"/>
                  </a:lnTo>
                  <a:lnTo>
                    <a:pt x="1169122" y="3082645"/>
                  </a:lnTo>
                  <a:lnTo>
                    <a:pt x="1141064" y="3126326"/>
                  </a:lnTo>
                  <a:lnTo>
                    <a:pt x="1113324" y="3170075"/>
                  </a:lnTo>
                  <a:lnTo>
                    <a:pt x="1085900" y="3213891"/>
                  </a:lnTo>
                  <a:lnTo>
                    <a:pt x="1058791" y="3257774"/>
                  </a:lnTo>
                  <a:lnTo>
                    <a:pt x="1031995" y="3301725"/>
                  </a:lnTo>
                  <a:lnTo>
                    <a:pt x="1005509" y="3345743"/>
                  </a:lnTo>
                  <a:lnTo>
                    <a:pt x="979334" y="3389827"/>
                  </a:lnTo>
                  <a:lnTo>
                    <a:pt x="953466" y="3433978"/>
                  </a:lnTo>
                  <a:lnTo>
                    <a:pt x="927905" y="3478196"/>
                  </a:lnTo>
                  <a:lnTo>
                    <a:pt x="902649" y="3522479"/>
                  </a:lnTo>
                  <a:lnTo>
                    <a:pt x="877696" y="3566829"/>
                  </a:lnTo>
                  <a:lnTo>
                    <a:pt x="853045" y="3611244"/>
                  </a:lnTo>
                  <a:lnTo>
                    <a:pt x="828694" y="3655725"/>
                  </a:lnTo>
                  <a:lnTo>
                    <a:pt x="804642" y="3700272"/>
                  </a:lnTo>
                  <a:lnTo>
                    <a:pt x="780886" y="3744883"/>
                  </a:lnTo>
                  <a:lnTo>
                    <a:pt x="757426" y="3789560"/>
                  </a:lnTo>
                  <a:lnTo>
                    <a:pt x="734260" y="3834302"/>
                  </a:lnTo>
                  <a:lnTo>
                    <a:pt x="711385" y="3879108"/>
                  </a:lnTo>
                  <a:lnTo>
                    <a:pt x="688802" y="3923979"/>
                  </a:lnTo>
                  <a:lnTo>
                    <a:pt x="666507" y="3968914"/>
                  </a:lnTo>
                  <a:lnTo>
                    <a:pt x="644499" y="4013913"/>
                  </a:lnTo>
                  <a:lnTo>
                    <a:pt x="622778" y="4058976"/>
                  </a:lnTo>
                  <a:lnTo>
                    <a:pt x="601340" y="4104102"/>
                  </a:lnTo>
                  <a:lnTo>
                    <a:pt x="580186" y="4149292"/>
                  </a:lnTo>
                  <a:lnTo>
                    <a:pt x="559312" y="4194546"/>
                  </a:lnTo>
                  <a:lnTo>
                    <a:pt x="538717" y="4239862"/>
                  </a:lnTo>
                  <a:lnTo>
                    <a:pt x="518401" y="4285242"/>
                  </a:lnTo>
                  <a:lnTo>
                    <a:pt x="498360" y="4330684"/>
                  </a:lnTo>
                  <a:lnTo>
                    <a:pt x="478595" y="4376189"/>
                  </a:lnTo>
                  <a:lnTo>
                    <a:pt x="459102" y="4421756"/>
                  </a:lnTo>
                  <a:lnTo>
                    <a:pt x="439881" y="4467385"/>
                  </a:lnTo>
                  <a:lnTo>
                    <a:pt x="420929" y="4513076"/>
                  </a:lnTo>
                  <a:lnTo>
                    <a:pt x="402246" y="4558829"/>
                  </a:lnTo>
                  <a:lnTo>
                    <a:pt x="383830" y="4604644"/>
                  </a:lnTo>
                  <a:lnTo>
                    <a:pt x="365678" y="4650520"/>
                  </a:lnTo>
                  <a:lnTo>
                    <a:pt x="347790" y="4696457"/>
                  </a:lnTo>
                  <a:lnTo>
                    <a:pt x="330164" y="4742455"/>
                  </a:lnTo>
                  <a:lnTo>
                    <a:pt x="312799" y="4788514"/>
                  </a:lnTo>
                  <a:lnTo>
                    <a:pt x="295692" y="4834634"/>
                  </a:lnTo>
                  <a:lnTo>
                    <a:pt x="278842" y="4880814"/>
                  </a:lnTo>
                  <a:lnTo>
                    <a:pt x="262247" y="4927054"/>
                  </a:lnTo>
                  <a:lnTo>
                    <a:pt x="245907" y="4973354"/>
                  </a:lnTo>
                  <a:lnTo>
                    <a:pt x="229819" y="5019714"/>
                  </a:lnTo>
                  <a:lnTo>
                    <a:pt x="213981" y="5066134"/>
                  </a:lnTo>
                  <a:lnTo>
                    <a:pt x="198393" y="5112613"/>
                  </a:lnTo>
                  <a:lnTo>
                    <a:pt x="183053" y="5159152"/>
                  </a:lnTo>
                  <a:lnTo>
                    <a:pt x="167958" y="5205749"/>
                  </a:lnTo>
                  <a:lnTo>
                    <a:pt x="153108" y="5252406"/>
                  </a:lnTo>
                  <a:lnTo>
                    <a:pt x="138500" y="5299121"/>
                  </a:lnTo>
                  <a:lnTo>
                    <a:pt x="124134" y="5345895"/>
                  </a:lnTo>
                  <a:lnTo>
                    <a:pt x="110007" y="5392727"/>
                  </a:lnTo>
                  <a:lnTo>
                    <a:pt x="96118" y="5439617"/>
                  </a:lnTo>
                  <a:lnTo>
                    <a:pt x="82466" y="5486564"/>
                  </a:lnTo>
                  <a:lnTo>
                    <a:pt x="69048" y="5533570"/>
                  </a:lnTo>
                  <a:lnTo>
                    <a:pt x="55864" y="5580633"/>
                  </a:lnTo>
                  <a:lnTo>
                    <a:pt x="42911" y="5627754"/>
                  </a:lnTo>
                  <a:lnTo>
                    <a:pt x="30189" y="5674932"/>
                  </a:lnTo>
                  <a:lnTo>
                    <a:pt x="17694" y="5722166"/>
                  </a:lnTo>
                  <a:lnTo>
                    <a:pt x="5427" y="5769458"/>
                  </a:lnTo>
                  <a:lnTo>
                    <a:pt x="0" y="5790798"/>
                  </a:lnTo>
                  <a:lnTo>
                    <a:pt x="5765457" y="5790798"/>
                  </a:lnTo>
                  <a:lnTo>
                    <a:pt x="5765457" y="0"/>
                  </a:lnTo>
                  <a:close/>
                </a:path>
              </a:pathLst>
            </a:custGeom>
            <a:solidFill>
              <a:srgbClr val="F5C0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9736890" y="0"/>
            <a:ext cx="2430145" cy="1162685"/>
          </a:xfrm>
          <a:custGeom>
            <a:avLst/>
            <a:gdLst/>
            <a:ahLst/>
            <a:cxnLst/>
            <a:rect l="l" t="t" r="r" b="b"/>
            <a:pathLst>
              <a:path w="2430145" h="1162685">
                <a:moveTo>
                  <a:pt x="2429607" y="0"/>
                </a:moveTo>
                <a:lnTo>
                  <a:pt x="145991" y="0"/>
                </a:lnTo>
                <a:lnTo>
                  <a:pt x="128226" y="28091"/>
                </a:lnTo>
                <a:lnTo>
                  <a:pt x="107508" y="68562"/>
                </a:lnTo>
                <a:lnTo>
                  <a:pt x="90083" y="111575"/>
                </a:lnTo>
                <a:lnTo>
                  <a:pt x="75995" y="157098"/>
                </a:lnTo>
                <a:lnTo>
                  <a:pt x="65288" y="205102"/>
                </a:lnTo>
                <a:lnTo>
                  <a:pt x="58007" y="255554"/>
                </a:lnTo>
                <a:lnTo>
                  <a:pt x="52672" y="302728"/>
                </a:lnTo>
                <a:lnTo>
                  <a:pt x="46838" y="349857"/>
                </a:lnTo>
                <a:lnTo>
                  <a:pt x="40546" y="396938"/>
                </a:lnTo>
                <a:lnTo>
                  <a:pt x="33838" y="443968"/>
                </a:lnTo>
                <a:lnTo>
                  <a:pt x="26756" y="490944"/>
                </a:lnTo>
                <a:lnTo>
                  <a:pt x="19341" y="537862"/>
                </a:lnTo>
                <a:lnTo>
                  <a:pt x="11634" y="584720"/>
                </a:lnTo>
                <a:lnTo>
                  <a:pt x="4719" y="634121"/>
                </a:lnTo>
                <a:lnTo>
                  <a:pt x="759" y="683115"/>
                </a:lnTo>
                <a:lnTo>
                  <a:pt x="0" y="731698"/>
                </a:lnTo>
                <a:lnTo>
                  <a:pt x="2689" y="779865"/>
                </a:lnTo>
                <a:lnTo>
                  <a:pt x="9073" y="827611"/>
                </a:lnTo>
                <a:lnTo>
                  <a:pt x="19401" y="874932"/>
                </a:lnTo>
                <a:lnTo>
                  <a:pt x="33917" y="921823"/>
                </a:lnTo>
                <a:lnTo>
                  <a:pt x="52870" y="968281"/>
                </a:lnTo>
                <a:lnTo>
                  <a:pt x="78001" y="1014440"/>
                </a:lnTo>
                <a:lnTo>
                  <a:pt x="108105" y="1054338"/>
                </a:lnTo>
                <a:lnTo>
                  <a:pt x="143235" y="1088008"/>
                </a:lnTo>
                <a:lnTo>
                  <a:pt x="183441" y="1115484"/>
                </a:lnTo>
                <a:lnTo>
                  <a:pt x="228772" y="1136800"/>
                </a:lnTo>
                <a:lnTo>
                  <a:pt x="279281" y="1151991"/>
                </a:lnTo>
                <a:lnTo>
                  <a:pt x="324610" y="1159671"/>
                </a:lnTo>
                <a:lnTo>
                  <a:pt x="370256" y="1162240"/>
                </a:lnTo>
                <a:lnTo>
                  <a:pt x="415778" y="1159877"/>
                </a:lnTo>
                <a:lnTo>
                  <a:pt x="460736" y="1152764"/>
                </a:lnTo>
                <a:lnTo>
                  <a:pt x="504687" y="1141077"/>
                </a:lnTo>
                <a:lnTo>
                  <a:pt x="547191" y="1124998"/>
                </a:lnTo>
                <a:lnTo>
                  <a:pt x="587807" y="1104705"/>
                </a:lnTo>
                <a:lnTo>
                  <a:pt x="626092" y="1080378"/>
                </a:lnTo>
                <a:lnTo>
                  <a:pt x="661607" y="1052196"/>
                </a:lnTo>
                <a:lnTo>
                  <a:pt x="693908" y="1020338"/>
                </a:lnTo>
                <a:lnTo>
                  <a:pt x="722557" y="984984"/>
                </a:lnTo>
                <a:lnTo>
                  <a:pt x="747110" y="946312"/>
                </a:lnTo>
                <a:lnTo>
                  <a:pt x="768078" y="907233"/>
                </a:lnTo>
                <a:lnTo>
                  <a:pt x="788231" y="867704"/>
                </a:lnTo>
                <a:lnTo>
                  <a:pt x="808027" y="827977"/>
                </a:lnTo>
                <a:lnTo>
                  <a:pt x="827918" y="788301"/>
                </a:lnTo>
                <a:lnTo>
                  <a:pt x="853135" y="746684"/>
                </a:lnTo>
                <a:lnTo>
                  <a:pt x="883723" y="710325"/>
                </a:lnTo>
                <a:lnTo>
                  <a:pt x="919551" y="679146"/>
                </a:lnTo>
                <a:lnTo>
                  <a:pt x="960487" y="653069"/>
                </a:lnTo>
                <a:lnTo>
                  <a:pt x="1006258" y="628858"/>
                </a:lnTo>
                <a:lnTo>
                  <a:pt x="1052879" y="606431"/>
                </a:lnTo>
                <a:lnTo>
                  <a:pt x="1098596" y="584126"/>
                </a:lnTo>
                <a:lnTo>
                  <a:pt x="1141698" y="559122"/>
                </a:lnTo>
                <a:lnTo>
                  <a:pt x="1182155" y="531274"/>
                </a:lnTo>
                <a:lnTo>
                  <a:pt x="1219938" y="500439"/>
                </a:lnTo>
                <a:lnTo>
                  <a:pt x="1255017" y="466471"/>
                </a:lnTo>
                <a:lnTo>
                  <a:pt x="1287364" y="429226"/>
                </a:lnTo>
                <a:lnTo>
                  <a:pt x="1316947" y="388562"/>
                </a:lnTo>
                <a:lnTo>
                  <a:pt x="1343739" y="344333"/>
                </a:lnTo>
                <a:lnTo>
                  <a:pt x="1375177" y="293781"/>
                </a:lnTo>
                <a:lnTo>
                  <a:pt x="1407831" y="255078"/>
                </a:lnTo>
                <a:lnTo>
                  <a:pt x="1443100" y="227272"/>
                </a:lnTo>
                <a:lnTo>
                  <a:pt x="1482387" y="209412"/>
                </a:lnTo>
                <a:lnTo>
                  <a:pt x="1527093" y="200548"/>
                </a:lnTo>
                <a:lnTo>
                  <a:pt x="1578619" y="199728"/>
                </a:lnTo>
                <a:lnTo>
                  <a:pt x="2155785" y="199728"/>
                </a:lnTo>
                <a:lnTo>
                  <a:pt x="2157304" y="199268"/>
                </a:lnTo>
                <a:lnTo>
                  <a:pt x="2202650" y="181441"/>
                </a:lnTo>
                <a:lnTo>
                  <a:pt x="2246869" y="159642"/>
                </a:lnTo>
                <a:lnTo>
                  <a:pt x="2289888" y="133664"/>
                </a:lnTo>
                <a:lnTo>
                  <a:pt x="2331634" y="103298"/>
                </a:lnTo>
                <a:lnTo>
                  <a:pt x="2369270" y="70900"/>
                </a:lnTo>
                <a:lnTo>
                  <a:pt x="2403107" y="35568"/>
                </a:lnTo>
                <a:lnTo>
                  <a:pt x="2429607" y="0"/>
                </a:lnTo>
                <a:close/>
              </a:path>
              <a:path w="2430145" h="1162685">
                <a:moveTo>
                  <a:pt x="2155785" y="199728"/>
                </a:moveTo>
                <a:lnTo>
                  <a:pt x="1578619" y="199728"/>
                </a:lnTo>
                <a:lnTo>
                  <a:pt x="1638366" y="206002"/>
                </a:lnTo>
                <a:lnTo>
                  <a:pt x="1729116" y="219567"/>
                </a:lnTo>
                <a:lnTo>
                  <a:pt x="1774571" y="225743"/>
                </a:lnTo>
                <a:lnTo>
                  <a:pt x="1820094" y="230864"/>
                </a:lnTo>
                <a:lnTo>
                  <a:pt x="1865697" y="234439"/>
                </a:lnTo>
                <a:lnTo>
                  <a:pt x="1916255" y="236086"/>
                </a:lnTo>
                <a:lnTo>
                  <a:pt x="1966129" y="235006"/>
                </a:lnTo>
                <a:lnTo>
                  <a:pt x="2015244" y="230992"/>
                </a:lnTo>
                <a:lnTo>
                  <a:pt x="2063528" y="223836"/>
                </a:lnTo>
                <a:lnTo>
                  <a:pt x="2110905" y="213330"/>
                </a:lnTo>
                <a:lnTo>
                  <a:pt x="2155785" y="1997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12545" y="4594711"/>
            <a:ext cx="5459095" cy="1147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350" spc="-10" dirty="0">
                <a:solidFill>
                  <a:srgbClr val="FFFFFF"/>
                </a:solidFill>
              </a:rPr>
              <a:t>Introduction</a:t>
            </a:r>
            <a:endParaRPr sz="7350"/>
          </a:p>
        </p:txBody>
      </p:sp>
      <p:sp>
        <p:nvSpPr>
          <p:cNvPr id="8" name="object 8"/>
          <p:cNvSpPr txBox="1"/>
          <p:nvPr/>
        </p:nvSpPr>
        <p:spPr>
          <a:xfrm>
            <a:off x="1312029" y="6936140"/>
            <a:ext cx="8275955" cy="653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most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companies,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it’s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challenge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find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ways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acquire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customers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minimize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cost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their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acquisition.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broad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range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competitors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striking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from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everywhere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pledging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their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offer </a:t>
            </a:r>
            <a:r>
              <a:rPr sz="22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as</a:t>
            </a:r>
            <a:r>
              <a:rPr sz="22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most efficient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alternative,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it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may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cause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some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stress 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around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actually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works.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12700" marR="167005">
              <a:lnSpc>
                <a:spcPct val="129500"/>
              </a:lnSpc>
            </a:pP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majority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cases,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digital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generation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strategy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answer.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Through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gen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strategy,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companies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seek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attract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people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interested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their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products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services,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who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may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become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prospects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after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proper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nurturing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process.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12700" marR="215900">
              <a:lnSpc>
                <a:spcPct val="129500"/>
              </a:lnSpc>
            </a:pPr>
            <a:r>
              <a:rPr sz="2200" b="1" spc="5" dirty="0">
                <a:solidFill>
                  <a:srgbClr val="FFFFFF"/>
                </a:solidFill>
                <a:latin typeface="Arial"/>
                <a:cs typeface="Arial"/>
              </a:rPr>
              <a:t>HubSpot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b="1" spc="-85" dirty="0">
                <a:solidFill>
                  <a:srgbClr val="FFFFFF"/>
                </a:solidFill>
                <a:latin typeface="Arial"/>
                <a:cs typeface="Arial"/>
              </a:rPr>
              <a:t>Rock</a:t>
            </a:r>
            <a:r>
              <a:rPr sz="22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15" dirty="0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two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global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leaders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digital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marketing,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have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joined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forces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guide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closely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through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processes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better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understanding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gen.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this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ebook,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you’ll </a:t>
            </a:r>
            <a:r>
              <a:rPr sz="2200" spc="-5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learn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takes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tailor-make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strategy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business.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3932828"/>
            <a:ext cx="411480" cy="2308860"/>
          </a:xfrm>
          <a:custGeom>
            <a:avLst/>
            <a:gdLst/>
            <a:ahLst/>
            <a:cxnLst/>
            <a:rect l="l" t="t" r="r" b="b"/>
            <a:pathLst>
              <a:path w="411480" h="2308860">
                <a:moveTo>
                  <a:pt x="410960" y="0"/>
                </a:moveTo>
                <a:lnTo>
                  <a:pt x="0" y="0"/>
                </a:lnTo>
                <a:lnTo>
                  <a:pt x="0" y="2308268"/>
                </a:lnTo>
                <a:lnTo>
                  <a:pt x="410960" y="2308268"/>
                </a:lnTo>
                <a:lnTo>
                  <a:pt x="410960" y="0"/>
                </a:lnTo>
                <a:close/>
              </a:path>
            </a:pathLst>
          </a:custGeom>
          <a:solidFill>
            <a:srgbClr val="F5C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3535817" y="19251815"/>
            <a:ext cx="219710" cy="377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z="20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3</a:t>
            </a:fld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3370" y="2755438"/>
            <a:ext cx="12820015" cy="15711805"/>
          </a:xfrm>
          <a:custGeom>
            <a:avLst/>
            <a:gdLst/>
            <a:ahLst/>
            <a:cxnLst/>
            <a:rect l="l" t="t" r="r" b="b"/>
            <a:pathLst>
              <a:path w="12820015" h="15711805">
                <a:moveTo>
                  <a:pt x="12819704" y="0"/>
                </a:moveTo>
                <a:lnTo>
                  <a:pt x="0" y="0"/>
                </a:lnTo>
                <a:lnTo>
                  <a:pt x="0" y="15711295"/>
                </a:lnTo>
                <a:lnTo>
                  <a:pt x="12819704" y="15711295"/>
                </a:lnTo>
                <a:lnTo>
                  <a:pt x="12819704" y="0"/>
                </a:lnTo>
                <a:close/>
              </a:path>
            </a:pathLst>
          </a:custGeom>
          <a:solidFill>
            <a:srgbClr val="F7F9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76975" y="3423087"/>
            <a:ext cx="11781790" cy="14143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65" dirty="0">
                <a:solidFill>
                  <a:srgbClr val="334659"/>
                </a:solidFill>
                <a:latin typeface="Microsoft Sans Serif"/>
                <a:cs typeface="Microsoft Sans Serif"/>
              </a:rPr>
              <a:t>Let’s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start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basics: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clarifying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concepts.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12700" marR="5645785">
              <a:lnSpc>
                <a:spcPct val="129500"/>
              </a:lnSpc>
            </a:pP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b="1" dirty="0">
                <a:solidFill>
                  <a:srgbClr val="334659"/>
                </a:solidFill>
                <a:latin typeface="Arial"/>
                <a:cs typeface="Arial"/>
              </a:rPr>
              <a:t>lead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person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who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has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some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way,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shape,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form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indicated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their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interest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company’s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product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service.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Normally,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done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by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endParaRPr sz="2200">
              <a:latin typeface="Microsoft Sans Serif"/>
              <a:cs typeface="Microsoft Sans Serif"/>
            </a:endParaRPr>
          </a:p>
          <a:p>
            <a:pPr marL="12700" marR="5311775">
              <a:lnSpc>
                <a:spcPct val="129500"/>
              </a:lnSpc>
            </a:pP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contact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providing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their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information </a:t>
            </a:r>
            <a:r>
              <a:rPr sz="2200" spc="910" dirty="0">
                <a:solidFill>
                  <a:srgbClr val="334659"/>
                </a:solidFill>
                <a:latin typeface="Microsoft Sans Serif"/>
                <a:cs typeface="Microsoft Sans Serif"/>
              </a:rPr>
              <a:t>—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like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their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name,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email,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phone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number </a:t>
            </a:r>
            <a:r>
              <a:rPr sz="2200" spc="910" dirty="0">
                <a:solidFill>
                  <a:srgbClr val="334659"/>
                </a:solidFill>
                <a:latin typeface="Microsoft Sans Serif"/>
                <a:cs typeface="Microsoft Sans Serif"/>
              </a:rPr>
              <a:t>—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exchange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information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about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product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educational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material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industry.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12700" marR="5753735">
              <a:lnSpc>
                <a:spcPct val="129500"/>
              </a:lnSpc>
              <a:spcBef>
                <a:spcPts val="5"/>
              </a:spcBef>
            </a:pP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Therefore,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b="1" dirty="0">
                <a:solidFill>
                  <a:srgbClr val="334659"/>
                </a:solidFill>
                <a:latin typeface="Arial"/>
                <a:cs typeface="Arial"/>
              </a:rPr>
              <a:t>lead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5" dirty="0">
                <a:solidFill>
                  <a:srgbClr val="334659"/>
                </a:solidFill>
                <a:latin typeface="Arial"/>
                <a:cs typeface="Arial"/>
              </a:rPr>
              <a:t>generation</a:t>
            </a:r>
            <a:r>
              <a:rPr sz="2200" b="1" spc="-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process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attracting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converting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25" dirty="0">
                <a:solidFill>
                  <a:srgbClr val="334659"/>
                </a:solidFill>
                <a:latin typeface="Microsoft Sans Serif"/>
                <a:cs typeface="Microsoft Sans Serif"/>
              </a:rPr>
              <a:t>as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many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strangers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prospects </a:t>
            </a:r>
            <a:r>
              <a:rPr sz="2200" spc="-125" dirty="0">
                <a:solidFill>
                  <a:srgbClr val="334659"/>
                </a:solidFill>
                <a:latin typeface="Microsoft Sans Serif"/>
                <a:cs typeface="Microsoft Sans Serif"/>
              </a:rPr>
              <a:t>as</a:t>
            </a:r>
            <a:r>
              <a:rPr sz="2200" spc="-1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possible.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Then,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buyer’s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funnel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will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guide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these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contacts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all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way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purchase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moment.</a:t>
            </a:r>
            <a:endParaRPr sz="2200">
              <a:latin typeface="Microsoft Sans Serif"/>
              <a:cs typeface="Microsoft Sans Serif"/>
            </a:endParaRPr>
          </a:p>
          <a:p>
            <a:pPr marL="12700" marR="255904">
              <a:lnSpc>
                <a:spcPct val="129500"/>
              </a:lnSpc>
              <a:spcBef>
                <a:spcPts val="2520"/>
              </a:spcBef>
            </a:pP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Some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examples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lead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generators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75" dirty="0">
                <a:solidFill>
                  <a:srgbClr val="334659"/>
                </a:solidFill>
                <a:latin typeface="Microsoft Sans Serif"/>
                <a:cs typeface="Microsoft Sans Serif"/>
              </a:rPr>
              <a:t>job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applications,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coupons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online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content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334659"/>
                </a:solidFill>
                <a:latin typeface="Microsoft Sans Serif"/>
                <a:cs typeface="Microsoft Sans Serif"/>
              </a:rPr>
              <a:t>such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25" dirty="0">
                <a:solidFill>
                  <a:srgbClr val="334659"/>
                </a:solidFill>
                <a:latin typeface="Microsoft Sans Serif"/>
                <a:cs typeface="Microsoft Sans Serif"/>
              </a:rPr>
              <a:t>as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courses,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ebooks,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product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demonstrations,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more.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b="1" spc="15" dirty="0">
                <a:solidFill>
                  <a:srgbClr val="334659"/>
                </a:solidFill>
                <a:latin typeface="Arial"/>
                <a:cs typeface="Arial"/>
              </a:rPr>
              <a:t>Why</a:t>
            </a:r>
            <a:r>
              <a:rPr sz="2200" b="1" spc="3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20" dirty="0">
                <a:solidFill>
                  <a:srgbClr val="334659"/>
                </a:solidFill>
                <a:latin typeface="Arial"/>
                <a:cs typeface="Arial"/>
              </a:rPr>
              <a:t>do</a:t>
            </a:r>
            <a:r>
              <a:rPr sz="2200" b="1" spc="3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30" dirty="0">
                <a:solidFill>
                  <a:srgbClr val="334659"/>
                </a:solidFill>
                <a:latin typeface="Arial"/>
                <a:cs typeface="Arial"/>
              </a:rPr>
              <a:t>you</a:t>
            </a:r>
            <a:r>
              <a:rPr sz="2200" b="1" spc="3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10" dirty="0">
                <a:solidFill>
                  <a:srgbClr val="334659"/>
                </a:solidFill>
                <a:latin typeface="Arial"/>
                <a:cs typeface="Arial"/>
              </a:rPr>
              <a:t>need</a:t>
            </a:r>
            <a:r>
              <a:rPr sz="2200" b="1" spc="3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334659"/>
                </a:solidFill>
                <a:latin typeface="Arial"/>
                <a:cs typeface="Arial"/>
              </a:rPr>
              <a:t>lead</a:t>
            </a:r>
            <a:r>
              <a:rPr sz="2200" b="1" spc="3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334659"/>
                </a:solidFill>
                <a:latin typeface="Arial"/>
                <a:cs typeface="Arial"/>
              </a:rPr>
              <a:t>generation?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50">
              <a:latin typeface="Arial"/>
              <a:cs typeface="Arial"/>
            </a:endParaRPr>
          </a:p>
          <a:p>
            <a:pPr marL="12700" marR="479425">
              <a:lnSpc>
                <a:spcPct val="129500"/>
              </a:lnSpc>
            </a:pP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Having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lead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gen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strategy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help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achieve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predictability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company.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65" dirty="0">
                <a:solidFill>
                  <a:srgbClr val="334659"/>
                </a:solidFill>
                <a:latin typeface="Microsoft Sans Serif"/>
                <a:cs typeface="Microsoft Sans Serif"/>
              </a:rPr>
              <a:t>Let’s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honest: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leads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don’t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come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out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nowhere.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all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over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digital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space,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80" dirty="0">
                <a:solidFill>
                  <a:srgbClr val="334659"/>
                </a:solidFill>
                <a:latin typeface="Microsoft Sans Serif"/>
                <a:cs typeface="Microsoft Sans Serif"/>
              </a:rPr>
              <a:t>but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must </a:t>
            </a:r>
            <a:r>
              <a:rPr sz="2200" spc="-5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have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connection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if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want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capture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them.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12700" marR="695960" algn="just">
              <a:lnSpc>
                <a:spcPct val="129500"/>
              </a:lnSpc>
              <a:spcBef>
                <a:spcPts val="5"/>
              </a:spcBef>
            </a:pP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In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time,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will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understand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more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about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performance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these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channels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how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forecast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volume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business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 company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achieve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because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leads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conquered.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12700" marR="5080">
              <a:lnSpc>
                <a:spcPct val="129500"/>
              </a:lnSpc>
            </a:pP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Additionally,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few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might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ready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buy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products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334659"/>
                </a:solidFill>
                <a:latin typeface="Microsoft Sans Serif"/>
                <a:cs typeface="Microsoft Sans Serif"/>
              </a:rPr>
              <a:t>services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right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now.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But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when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capture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nurture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leads,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have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possibility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build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relationship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those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people,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expecting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 </a:t>
            </a:r>
            <a:r>
              <a:rPr sz="2200" spc="910" dirty="0">
                <a:solidFill>
                  <a:srgbClr val="334659"/>
                </a:solidFill>
                <a:latin typeface="Microsoft Sans Serif"/>
                <a:cs typeface="Microsoft Sans Serif"/>
              </a:rPr>
              <a:t>—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when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ready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buy </a:t>
            </a:r>
            <a:r>
              <a:rPr sz="2200" spc="910" dirty="0">
                <a:solidFill>
                  <a:srgbClr val="334659"/>
                </a:solidFill>
                <a:latin typeface="Microsoft Sans Serif"/>
                <a:cs typeface="Microsoft Sans Serif"/>
              </a:rPr>
              <a:t>—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 company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will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first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solution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on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their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minds.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5797" y="3435789"/>
            <a:ext cx="5124054" cy="601903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12029" y="1312027"/>
            <a:ext cx="8054340" cy="8909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120" dirty="0"/>
              <a:t>What</a:t>
            </a:r>
            <a:r>
              <a:rPr spc="100" dirty="0"/>
              <a:t> </a:t>
            </a:r>
            <a:r>
              <a:rPr spc="-70" dirty="0"/>
              <a:t>actually</a:t>
            </a:r>
            <a:r>
              <a:rPr spc="105" dirty="0"/>
              <a:t> </a:t>
            </a:r>
            <a:r>
              <a:rPr i="1" spc="-170" dirty="0">
                <a:latin typeface="Trebuchet MS"/>
                <a:cs typeface="Trebuchet MS"/>
              </a:rPr>
              <a:t>is</a:t>
            </a:r>
            <a:r>
              <a:rPr i="1" spc="-30" dirty="0">
                <a:latin typeface="Trebuchet MS"/>
                <a:cs typeface="Trebuchet MS"/>
              </a:rPr>
              <a:t> </a:t>
            </a:r>
            <a:r>
              <a:rPr spc="-95" dirty="0"/>
              <a:t>a</a:t>
            </a:r>
            <a:r>
              <a:rPr spc="100" dirty="0"/>
              <a:t> </a:t>
            </a:r>
            <a:r>
              <a:rPr spc="-50" dirty="0"/>
              <a:t>lead?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1006794"/>
            <a:ext cx="381635" cy="1431290"/>
          </a:xfrm>
          <a:custGeom>
            <a:avLst/>
            <a:gdLst/>
            <a:ahLst/>
            <a:cxnLst/>
            <a:rect l="l" t="t" r="r" b="b"/>
            <a:pathLst>
              <a:path w="381635" h="1431289">
                <a:moveTo>
                  <a:pt x="381522" y="0"/>
                </a:moveTo>
                <a:lnTo>
                  <a:pt x="0" y="0"/>
                </a:lnTo>
                <a:lnTo>
                  <a:pt x="0" y="1430708"/>
                </a:lnTo>
                <a:lnTo>
                  <a:pt x="381522" y="1430708"/>
                </a:lnTo>
                <a:lnTo>
                  <a:pt x="38152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907845" y="0"/>
            <a:ext cx="4162425" cy="2183130"/>
          </a:xfrm>
          <a:custGeom>
            <a:avLst/>
            <a:gdLst/>
            <a:ahLst/>
            <a:cxnLst/>
            <a:rect l="l" t="t" r="r" b="b"/>
            <a:pathLst>
              <a:path w="4162425" h="2183130">
                <a:moveTo>
                  <a:pt x="4162281" y="859122"/>
                </a:moveTo>
                <a:lnTo>
                  <a:pt x="2385299" y="859122"/>
                </a:lnTo>
                <a:lnTo>
                  <a:pt x="2431652" y="860622"/>
                </a:lnTo>
                <a:lnTo>
                  <a:pt x="2477666" y="866687"/>
                </a:lnTo>
                <a:lnTo>
                  <a:pt x="2523370" y="877278"/>
                </a:lnTo>
                <a:lnTo>
                  <a:pt x="2568791" y="892355"/>
                </a:lnTo>
                <a:lnTo>
                  <a:pt x="2613957" y="911880"/>
                </a:lnTo>
                <a:lnTo>
                  <a:pt x="2658896" y="935812"/>
                </a:lnTo>
                <a:lnTo>
                  <a:pt x="2703637" y="964114"/>
                </a:lnTo>
                <a:lnTo>
                  <a:pt x="2743978" y="993302"/>
                </a:lnTo>
                <a:lnTo>
                  <a:pt x="2782166" y="1024228"/>
                </a:lnTo>
                <a:lnTo>
                  <a:pt x="2818329" y="1056802"/>
                </a:lnTo>
                <a:lnTo>
                  <a:pt x="2852594" y="1090936"/>
                </a:lnTo>
                <a:lnTo>
                  <a:pt x="2885089" y="1126543"/>
                </a:lnTo>
                <a:lnTo>
                  <a:pt x="2915941" y="1163534"/>
                </a:lnTo>
                <a:lnTo>
                  <a:pt x="2945279" y="1201822"/>
                </a:lnTo>
                <a:lnTo>
                  <a:pt x="2973229" y="1241318"/>
                </a:lnTo>
                <a:lnTo>
                  <a:pt x="2999919" y="1281935"/>
                </a:lnTo>
                <a:lnTo>
                  <a:pt x="3025478" y="1323584"/>
                </a:lnTo>
                <a:lnTo>
                  <a:pt x="3050031" y="1366177"/>
                </a:lnTo>
                <a:lnTo>
                  <a:pt x="3073426" y="1408345"/>
                </a:lnTo>
                <a:lnTo>
                  <a:pt x="3143002" y="1535413"/>
                </a:lnTo>
                <a:lnTo>
                  <a:pt x="3166491" y="1577591"/>
                </a:lnTo>
                <a:lnTo>
                  <a:pt x="3190377" y="1619500"/>
                </a:lnTo>
                <a:lnTo>
                  <a:pt x="3214810" y="1661029"/>
                </a:lnTo>
                <a:lnTo>
                  <a:pt x="3239941" y="1702068"/>
                </a:lnTo>
                <a:lnTo>
                  <a:pt x="3265918" y="1742510"/>
                </a:lnTo>
                <a:lnTo>
                  <a:pt x="3292891" y="1782245"/>
                </a:lnTo>
                <a:lnTo>
                  <a:pt x="3322704" y="1823028"/>
                </a:lnTo>
                <a:lnTo>
                  <a:pt x="3353650" y="1861755"/>
                </a:lnTo>
                <a:lnTo>
                  <a:pt x="3385729" y="1898403"/>
                </a:lnTo>
                <a:lnTo>
                  <a:pt x="3418938" y="1932949"/>
                </a:lnTo>
                <a:lnTo>
                  <a:pt x="3453278" y="1965369"/>
                </a:lnTo>
                <a:lnTo>
                  <a:pt x="3488745" y="1995641"/>
                </a:lnTo>
                <a:lnTo>
                  <a:pt x="3525341" y="2023741"/>
                </a:lnTo>
                <a:lnTo>
                  <a:pt x="3563062" y="2049645"/>
                </a:lnTo>
                <a:lnTo>
                  <a:pt x="3601908" y="2073331"/>
                </a:lnTo>
                <a:lnTo>
                  <a:pt x="3641877" y="2094775"/>
                </a:lnTo>
                <a:lnTo>
                  <a:pt x="3682969" y="2113954"/>
                </a:lnTo>
                <a:lnTo>
                  <a:pt x="3725182" y="2130845"/>
                </a:lnTo>
                <a:lnTo>
                  <a:pt x="3768515" y="2145425"/>
                </a:lnTo>
                <a:lnTo>
                  <a:pt x="3812967" y="2157669"/>
                </a:lnTo>
                <a:lnTo>
                  <a:pt x="3858535" y="2167556"/>
                </a:lnTo>
                <a:lnTo>
                  <a:pt x="3905220" y="2175061"/>
                </a:lnTo>
                <a:lnTo>
                  <a:pt x="3953020" y="2180162"/>
                </a:lnTo>
                <a:lnTo>
                  <a:pt x="4001933" y="2182835"/>
                </a:lnTo>
                <a:lnTo>
                  <a:pt x="4051959" y="2183057"/>
                </a:lnTo>
                <a:lnTo>
                  <a:pt x="4103096" y="2180804"/>
                </a:lnTo>
                <a:lnTo>
                  <a:pt x="4139154" y="2177648"/>
                </a:lnTo>
                <a:lnTo>
                  <a:pt x="4162281" y="2174726"/>
                </a:lnTo>
                <a:lnTo>
                  <a:pt x="4162281" y="859122"/>
                </a:lnTo>
                <a:close/>
              </a:path>
              <a:path w="4162425" h="2183130">
                <a:moveTo>
                  <a:pt x="4162281" y="0"/>
                </a:moveTo>
                <a:lnTo>
                  <a:pt x="46730" y="0"/>
                </a:lnTo>
                <a:lnTo>
                  <a:pt x="34622" y="47393"/>
                </a:lnTo>
                <a:lnTo>
                  <a:pt x="23453" y="96825"/>
                </a:lnTo>
                <a:lnTo>
                  <a:pt x="14694" y="147116"/>
                </a:lnTo>
                <a:lnTo>
                  <a:pt x="8158" y="198082"/>
                </a:lnTo>
                <a:lnTo>
                  <a:pt x="3656" y="249541"/>
                </a:lnTo>
                <a:lnTo>
                  <a:pt x="999" y="301310"/>
                </a:lnTo>
                <a:lnTo>
                  <a:pt x="0" y="353206"/>
                </a:lnTo>
                <a:lnTo>
                  <a:pt x="469" y="405046"/>
                </a:lnTo>
                <a:lnTo>
                  <a:pt x="2218" y="456647"/>
                </a:lnTo>
                <a:lnTo>
                  <a:pt x="5059" y="507825"/>
                </a:lnTo>
                <a:lnTo>
                  <a:pt x="9677" y="558918"/>
                </a:lnTo>
                <a:lnTo>
                  <a:pt x="16731" y="608561"/>
                </a:lnTo>
                <a:lnTo>
                  <a:pt x="26191" y="656722"/>
                </a:lnTo>
                <a:lnTo>
                  <a:pt x="38025" y="703372"/>
                </a:lnTo>
                <a:lnTo>
                  <a:pt x="52203" y="748480"/>
                </a:lnTo>
                <a:lnTo>
                  <a:pt x="68693" y="792015"/>
                </a:lnTo>
                <a:lnTo>
                  <a:pt x="87465" y="833947"/>
                </a:lnTo>
                <a:lnTo>
                  <a:pt x="108488" y="874244"/>
                </a:lnTo>
                <a:lnTo>
                  <a:pt x="131730" y="912877"/>
                </a:lnTo>
                <a:lnTo>
                  <a:pt x="157160" y="949815"/>
                </a:lnTo>
                <a:lnTo>
                  <a:pt x="184748" y="985027"/>
                </a:lnTo>
                <a:lnTo>
                  <a:pt x="214463" y="1018482"/>
                </a:lnTo>
                <a:lnTo>
                  <a:pt x="246273" y="1050151"/>
                </a:lnTo>
                <a:lnTo>
                  <a:pt x="280148" y="1080002"/>
                </a:lnTo>
                <a:lnTo>
                  <a:pt x="316056" y="1108005"/>
                </a:lnTo>
                <a:lnTo>
                  <a:pt x="353967" y="1134129"/>
                </a:lnTo>
                <a:lnTo>
                  <a:pt x="393850" y="1158343"/>
                </a:lnTo>
                <a:lnTo>
                  <a:pt x="435673" y="1180618"/>
                </a:lnTo>
                <a:lnTo>
                  <a:pt x="479405" y="1200921"/>
                </a:lnTo>
                <a:lnTo>
                  <a:pt x="525016" y="1219224"/>
                </a:lnTo>
                <a:lnTo>
                  <a:pt x="572475" y="1235495"/>
                </a:lnTo>
                <a:lnTo>
                  <a:pt x="621750" y="1249703"/>
                </a:lnTo>
                <a:lnTo>
                  <a:pt x="670593" y="1261820"/>
                </a:lnTo>
                <a:lnTo>
                  <a:pt x="719418" y="1272513"/>
                </a:lnTo>
                <a:lnTo>
                  <a:pt x="768218" y="1281757"/>
                </a:lnTo>
                <a:lnTo>
                  <a:pt x="816982" y="1289527"/>
                </a:lnTo>
                <a:lnTo>
                  <a:pt x="865701" y="1295798"/>
                </a:lnTo>
                <a:lnTo>
                  <a:pt x="914367" y="1300547"/>
                </a:lnTo>
                <a:lnTo>
                  <a:pt x="962971" y="1303749"/>
                </a:lnTo>
                <a:lnTo>
                  <a:pt x="1011502" y="1305379"/>
                </a:lnTo>
                <a:lnTo>
                  <a:pt x="1059953" y="1305412"/>
                </a:lnTo>
                <a:lnTo>
                  <a:pt x="1108314" y="1303824"/>
                </a:lnTo>
                <a:lnTo>
                  <a:pt x="1156576" y="1300591"/>
                </a:lnTo>
                <a:lnTo>
                  <a:pt x="1204730" y="1295687"/>
                </a:lnTo>
                <a:lnTo>
                  <a:pt x="1252766" y="1289088"/>
                </a:lnTo>
                <a:lnTo>
                  <a:pt x="1300676" y="1280770"/>
                </a:lnTo>
                <a:lnTo>
                  <a:pt x="1348451" y="1270709"/>
                </a:lnTo>
                <a:lnTo>
                  <a:pt x="1396082" y="1258878"/>
                </a:lnTo>
                <a:lnTo>
                  <a:pt x="1443558" y="1245255"/>
                </a:lnTo>
                <a:lnTo>
                  <a:pt x="1490872" y="1229814"/>
                </a:lnTo>
                <a:lnTo>
                  <a:pt x="1538014" y="1212530"/>
                </a:lnTo>
                <a:lnTo>
                  <a:pt x="1584976" y="1193380"/>
                </a:lnTo>
                <a:lnTo>
                  <a:pt x="1632656" y="1172587"/>
                </a:lnTo>
                <a:lnTo>
                  <a:pt x="1680100" y="1151236"/>
                </a:lnTo>
                <a:lnTo>
                  <a:pt x="1727335" y="1129394"/>
                </a:lnTo>
                <a:lnTo>
                  <a:pt x="1821282" y="1084495"/>
                </a:lnTo>
                <a:lnTo>
                  <a:pt x="2147463" y="921479"/>
                </a:lnTo>
                <a:lnTo>
                  <a:pt x="2195933" y="899563"/>
                </a:lnTo>
                <a:lnTo>
                  <a:pt x="2243923" y="882408"/>
                </a:lnTo>
                <a:lnTo>
                  <a:pt x="2291462" y="869976"/>
                </a:lnTo>
                <a:lnTo>
                  <a:pt x="2338578" y="862227"/>
                </a:lnTo>
                <a:lnTo>
                  <a:pt x="2385299" y="859122"/>
                </a:lnTo>
                <a:lnTo>
                  <a:pt x="4162281" y="859122"/>
                </a:lnTo>
                <a:lnTo>
                  <a:pt x="4162281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3535817" y="19251815"/>
            <a:ext cx="219710" cy="377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z="20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4</a:t>
            </a:fld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2029" y="1312030"/>
            <a:ext cx="4154804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b="1" spc="45" dirty="0">
                <a:solidFill>
                  <a:srgbClr val="334659"/>
                </a:solidFill>
                <a:latin typeface="Arial"/>
                <a:cs typeface="Arial"/>
              </a:rPr>
              <a:t>Different</a:t>
            </a:r>
            <a:r>
              <a:rPr sz="2900" b="1" spc="3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900" b="1" spc="5" dirty="0">
                <a:solidFill>
                  <a:srgbClr val="334659"/>
                </a:solidFill>
                <a:latin typeface="Arial"/>
                <a:cs typeface="Arial"/>
              </a:rPr>
              <a:t>types</a:t>
            </a:r>
            <a:r>
              <a:rPr sz="2900" b="1" spc="3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900" b="1" spc="50" dirty="0">
                <a:solidFill>
                  <a:srgbClr val="334659"/>
                </a:solidFill>
                <a:latin typeface="Arial"/>
                <a:cs typeface="Arial"/>
              </a:rPr>
              <a:t>of</a:t>
            </a:r>
            <a:r>
              <a:rPr sz="2900" b="1" spc="3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900" b="1" spc="-60" dirty="0">
                <a:solidFill>
                  <a:srgbClr val="334659"/>
                </a:solidFill>
                <a:latin typeface="Arial"/>
                <a:cs typeface="Arial"/>
              </a:rPr>
              <a:t>leads</a:t>
            </a:r>
            <a:endParaRPr sz="2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2029" y="2604273"/>
            <a:ext cx="12233910" cy="132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term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45" dirty="0">
                <a:solidFill>
                  <a:srgbClr val="334659"/>
                </a:solidFill>
                <a:latin typeface="Microsoft Sans Serif"/>
                <a:cs typeface="Microsoft Sans Serif"/>
              </a:rPr>
              <a:t>“lead”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used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by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any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company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wants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generate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new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business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opportunities. </a:t>
            </a:r>
            <a:r>
              <a:rPr sz="2200" spc="-5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However,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different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business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models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require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different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lead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generation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strategies.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Therefore,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we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separate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them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into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two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groups: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leads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B2B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B2C.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24729" y="4244434"/>
            <a:ext cx="12421235" cy="1590040"/>
          </a:xfrm>
          <a:custGeom>
            <a:avLst/>
            <a:gdLst/>
            <a:ahLst/>
            <a:cxnLst/>
            <a:rect l="l" t="t" r="r" b="b"/>
            <a:pathLst>
              <a:path w="12421235" h="1590039">
                <a:moveTo>
                  <a:pt x="12420666" y="0"/>
                </a:moveTo>
                <a:lnTo>
                  <a:pt x="0" y="0"/>
                </a:lnTo>
                <a:lnTo>
                  <a:pt x="0" y="1589675"/>
                </a:lnTo>
                <a:lnTo>
                  <a:pt x="12420666" y="1589675"/>
                </a:lnTo>
                <a:lnTo>
                  <a:pt x="12420666" y="0"/>
                </a:lnTo>
                <a:close/>
              </a:path>
            </a:pathLst>
          </a:custGeom>
          <a:solidFill>
            <a:srgbClr val="F7F9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24729" y="4244434"/>
            <a:ext cx="12421235" cy="159004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017269" marR="675640" indent="1270">
              <a:lnSpc>
                <a:spcPct val="154900"/>
              </a:lnSpc>
              <a:spcBef>
                <a:spcPts val="1250"/>
              </a:spcBef>
            </a:pPr>
            <a:r>
              <a:rPr sz="2200" b="1" spc="-85" dirty="0">
                <a:solidFill>
                  <a:srgbClr val="334659"/>
                </a:solidFill>
                <a:latin typeface="Arial"/>
                <a:cs typeface="Arial"/>
              </a:rPr>
              <a:t>B2B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55" dirty="0">
                <a:solidFill>
                  <a:srgbClr val="334659"/>
                </a:solidFill>
                <a:latin typeface="Arial"/>
                <a:cs typeface="Arial"/>
              </a:rPr>
              <a:t>stands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for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95" dirty="0">
                <a:solidFill>
                  <a:srgbClr val="334659"/>
                </a:solidFill>
                <a:latin typeface="Arial"/>
                <a:cs typeface="Arial"/>
              </a:rPr>
              <a:t>business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80" dirty="0">
                <a:solidFill>
                  <a:srgbClr val="334659"/>
                </a:solidFill>
                <a:latin typeface="Arial"/>
                <a:cs typeface="Arial"/>
              </a:rPr>
              <a:t>to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80" dirty="0">
                <a:solidFill>
                  <a:srgbClr val="334659"/>
                </a:solidFill>
                <a:latin typeface="Arial"/>
                <a:cs typeface="Arial"/>
              </a:rPr>
              <a:t>business,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45" dirty="0">
                <a:solidFill>
                  <a:srgbClr val="334659"/>
                </a:solidFill>
                <a:latin typeface="Arial"/>
                <a:cs typeface="Arial"/>
              </a:rPr>
              <a:t>a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40" dirty="0">
                <a:solidFill>
                  <a:srgbClr val="334659"/>
                </a:solidFill>
                <a:latin typeface="Arial"/>
                <a:cs typeface="Arial"/>
              </a:rPr>
              <a:t>company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50" dirty="0">
                <a:solidFill>
                  <a:srgbClr val="334659"/>
                </a:solidFill>
                <a:latin typeface="Arial"/>
                <a:cs typeface="Arial"/>
              </a:rPr>
              <a:t>that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90" dirty="0">
                <a:solidFill>
                  <a:srgbClr val="334659"/>
                </a:solidFill>
                <a:latin typeface="Arial"/>
                <a:cs typeface="Arial"/>
              </a:rPr>
              <a:t>sells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80" dirty="0">
                <a:solidFill>
                  <a:srgbClr val="334659"/>
                </a:solidFill>
                <a:latin typeface="Arial"/>
                <a:cs typeface="Arial"/>
              </a:rPr>
              <a:t>to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30" dirty="0">
                <a:solidFill>
                  <a:srgbClr val="334659"/>
                </a:solidFill>
                <a:latin typeface="Arial"/>
                <a:cs typeface="Arial"/>
              </a:rPr>
              <a:t>other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45" dirty="0">
                <a:solidFill>
                  <a:srgbClr val="334659"/>
                </a:solidFill>
                <a:latin typeface="Arial"/>
                <a:cs typeface="Arial"/>
              </a:rPr>
              <a:t>companies. </a:t>
            </a:r>
            <a:r>
              <a:rPr sz="2200" b="1" spc="-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55" dirty="0">
                <a:solidFill>
                  <a:srgbClr val="334659"/>
                </a:solidFill>
                <a:latin typeface="Arial"/>
                <a:cs typeface="Arial"/>
              </a:rPr>
              <a:t>B2C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55" dirty="0">
                <a:solidFill>
                  <a:srgbClr val="334659"/>
                </a:solidFill>
                <a:latin typeface="Arial"/>
                <a:cs typeface="Arial"/>
              </a:rPr>
              <a:t>stands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for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95" dirty="0">
                <a:solidFill>
                  <a:srgbClr val="334659"/>
                </a:solidFill>
                <a:latin typeface="Arial"/>
                <a:cs typeface="Arial"/>
              </a:rPr>
              <a:t>business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80" dirty="0">
                <a:solidFill>
                  <a:srgbClr val="334659"/>
                </a:solidFill>
                <a:latin typeface="Arial"/>
                <a:cs typeface="Arial"/>
              </a:rPr>
              <a:t>to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75" dirty="0">
                <a:solidFill>
                  <a:srgbClr val="334659"/>
                </a:solidFill>
                <a:latin typeface="Arial"/>
                <a:cs typeface="Arial"/>
              </a:rPr>
              <a:t>consumer,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45" dirty="0">
                <a:solidFill>
                  <a:srgbClr val="334659"/>
                </a:solidFill>
                <a:latin typeface="Arial"/>
                <a:cs typeface="Arial"/>
              </a:rPr>
              <a:t>a</a:t>
            </a:r>
            <a:r>
              <a:rPr sz="22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40" dirty="0">
                <a:solidFill>
                  <a:srgbClr val="334659"/>
                </a:solidFill>
                <a:latin typeface="Arial"/>
                <a:cs typeface="Arial"/>
              </a:rPr>
              <a:t>company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50" dirty="0">
                <a:solidFill>
                  <a:srgbClr val="334659"/>
                </a:solidFill>
                <a:latin typeface="Arial"/>
                <a:cs typeface="Arial"/>
              </a:rPr>
              <a:t>that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90" dirty="0">
                <a:solidFill>
                  <a:srgbClr val="334659"/>
                </a:solidFill>
                <a:latin typeface="Arial"/>
                <a:cs typeface="Arial"/>
              </a:rPr>
              <a:t>sells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334659"/>
                </a:solidFill>
                <a:latin typeface="Arial"/>
                <a:cs typeface="Arial"/>
              </a:rPr>
              <a:t>directly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80" dirty="0">
                <a:solidFill>
                  <a:srgbClr val="334659"/>
                </a:solidFill>
                <a:latin typeface="Arial"/>
                <a:cs typeface="Arial"/>
              </a:rPr>
              <a:t>to</a:t>
            </a:r>
            <a:r>
              <a:rPr sz="2200" b="1" spc="4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-40" dirty="0">
                <a:solidFill>
                  <a:srgbClr val="334659"/>
                </a:solidFill>
                <a:latin typeface="Arial"/>
                <a:cs typeface="Arial"/>
              </a:rPr>
              <a:t>individuals.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94454" y="4724793"/>
            <a:ext cx="148590" cy="629285"/>
            <a:chOff x="1994454" y="4724793"/>
            <a:chExt cx="148590" cy="6292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4454" y="4724793"/>
              <a:ext cx="148369" cy="1483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4454" y="5205381"/>
              <a:ext cx="148369" cy="148369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1023" y="13655791"/>
            <a:ext cx="8955921" cy="370260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 flipV="1">
            <a:off x="8351120" y="18925035"/>
            <a:ext cx="6709409" cy="1188757"/>
          </a:xfrm>
          <a:custGeom>
            <a:avLst/>
            <a:gdLst/>
            <a:ahLst/>
            <a:cxnLst/>
            <a:rect l="l" t="t" r="r" b="b"/>
            <a:pathLst>
              <a:path w="6709409" h="1149985">
                <a:moveTo>
                  <a:pt x="6708897" y="0"/>
                </a:moveTo>
                <a:lnTo>
                  <a:pt x="0" y="0"/>
                </a:lnTo>
                <a:lnTo>
                  <a:pt x="8771" y="47804"/>
                </a:lnTo>
                <a:lnTo>
                  <a:pt x="19866" y="98768"/>
                </a:lnTo>
                <a:lnTo>
                  <a:pt x="32504" y="148644"/>
                </a:lnTo>
                <a:lnTo>
                  <a:pt x="46683" y="197425"/>
                </a:lnTo>
                <a:lnTo>
                  <a:pt x="62400" y="245110"/>
                </a:lnTo>
                <a:lnTo>
                  <a:pt x="79653" y="291692"/>
                </a:lnTo>
                <a:lnTo>
                  <a:pt x="98440" y="337167"/>
                </a:lnTo>
                <a:lnTo>
                  <a:pt x="118759" y="381532"/>
                </a:lnTo>
                <a:lnTo>
                  <a:pt x="140608" y="424782"/>
                </a:lnTo>
                <a:lnTo>
                  <a:pt x="163984" y="466913"/>
                </a:lnTo>
                <a:lnTo>
                  <a:pt x="188885" y="507920"/>
                </a:lnTo>
                <a:lnTo>
                  <a:pt x="215310" y="547798"/>
                </a:lnTo>
                <a:lnTo>
                  <a:pt x="243255" y="586545"/>
                </a:lnTo>
                <a:lnTo>
                  <a:pt x="272719" y="624154"/>
                </a:lnTo>
                <a:lnTo>
                  <a:pt x="303700" y="660623"/>
                </a:lnTo>
                <a:lnTo>
                  <a:pt x="336196" y="695946"/>
                </a:lnTo>
                <a:lnTo>
                  <a:pt x="370203" y="730120"/>
                </a:lnTo>
                <a:lnTo>
                  <a:pt x="405721" y="763140"/>
                </a:lnTo>
                <a:lnTo>
                  <a:pt x="442746" y="795001"/>
                </a:lnTo>
                <a:lnTo>
                  <a:pt x="481277" y="825699"/>
                </a:lnTo>
                <a:lnTo>
                  <a:pt x="521312" y="855231"/>
                </a:lnTo>
                <a:lnTo>
                  <a:pt x="562848" y="883591"/>
                </a:lnTo>
                <a:lnTo>
                  <a:pt x="605883" y="910776"/>
                </a:lnTo>
                <a:lnTo>
                  <a:pt x="650415" y="936780"/>
                </a:lnTo>
                <a:lnTo>
                  <a:pt x="696442" y="961601"/>
                </a:lnTo>
                <a:lnTo>
                  <a:pt x="743962" y="985232"/>
                </a:lnTo>
                <a:lnTo>
                  <a:pt x="791636" y="1007080"/>
                </a:lnTo>
                <a:lnTo>
                  <a:pt x="839554" y="1027251"/>
                </a:lnTo>
                <a:lnTo>
                  <a:pt x="887711" y="1045774"/>
                </a:lnTo>
                <a:lnTo>
                  <a:pt x="936099" y="1062675"/>
                </a:lnTo>
                <a:lnTo>
                  <a:pt x="984714" y="1077984"/>
                </a:lnTo>
                <a:lnTo>
                  <a:pt x="1033548" y="1091728"/>
                </a:lnTo>
                <a:lnTo>
                  <a:pt x="1082595" y="1103934"/>
                </a:lnTo>
                <a:lnTo>
                  <a:pt x="1131850" y="1114630"/>
                </a:lnTo>
                <a:lnTo>
                  <a:pt x="1181306" y="1123844"/>
                </a:lnTo>
                <a:lnTo>
                  <a:pt x="1230957" y="1131605"/>
                </a:lnTo>
                <a:lnTo>
                  <a:pt x="1280796" y="1137939"/>
                </a:lnTo>
                <a:lnTo>
                  <a:pt x="1330819" y="1142874"/>
                </a:lnTo>
                <a:lnTo>
                  <a:pt x="1381018" y="1146439"/>
                </a:lnTo>
                <a:lnTo>
                  <a:pt x="1431387" y="1148661"/>
                </a:lnTo>
                <a:lnTo>
                  <a:pt x="1481920" y="1149567"/>
                </a:lnTo>
                <a:lnTo>
                  <a:pt x="1532611" y="1149186"/>
                </a:lnTo>
                <a:lnTo>
                  <a:pt x="1583453" y="1147546"/>
                </a:lnTo>
                <a:lnTo>
                  <a:pt x="1634442" y="1144674"/>
                </a:lnTo>
                <a:lnTo>
                  <a:pt x="1685569" y="1140597"/>
                </a:lnTo>
                <a:lnTo>
                  <a:pt x="1736830" y="1135345"/>
                </a:lnTo>
                <a:lnTo>
                  <a:pt x="1788218" y="1128944"/>
                </a:lnTo>
                <a:lnTo>
                  <a:pt x="1839727" y="1121422"/>
                </a:lnTo>
                <a:lnTo>
                  <a:pt x="1889408" y="1113259"/>
                </a:lnTo>
                <a:lnTo>
                  <a:pt x="1938856" y="1104368"/>
                </a:lnTo>
                <a:lnTo>
                  <a:pt x="1988074" y="1094759"/>
                </a:lnTo>
                <a:lnTo>
                  <a:pt x="2037066" y="1084441"/>
                </a:lnTo>
                <a:lnTo>
                  <a:pt x="2085834" y="1073422"/>
                </a:lnTo>
                <a:lnTo>
                  <a:pt x="2134381" y="1061713"/>
                </a:lnTo>
                <a:lnTo>
                  <a:pt x="2182712" y="1049322"/>
                </a:lnTo>
                <a:lnTo>
                  <a:pt x="2230828" y="1036259"/>
                </a:lnTo>
                <a:lnTo>
                  <a:pt x="2278734" y="1022532"/>
                </a:lnTo>
                <a:lnTo>
                  <a:pt x="2326432" y="1008152"/>
                </a:lnTo>
                <a:lnTo>
                  <a:pt x="2373926" y="993126"/>
                </a:lnTo>
                <a:lnTo>
                  <a:pt x="2421219" y="977466"/>
                </a:lnTo>
                <a:lnTo>
                  <a:pt x="2468313" y="961179"/>
                </a:lnTo>
                <a:lnTo>
                  <a:pt x="2515213" y="944275"/>
                </a:lnTo>
                <a:lnTo>
                  <a:pt x="2561921" y="926763"/>
                </a:lnTo>
                <a:lnTo>
                  <a:pt x="2608441" y="908652"/>
                </a:lnTo>
                <a:lnTo>
                  <a:pt x="2654776" y="889952"/>
                </a:lnTo>
                <a:lnTo>
                  <a:pt x="2700929" y="870672"/>
                </a:lnTo>
                <a:lnTo>
                  <a:pt x="2746903" y="850822"/>
                </a:lnTo>
                <a:lnTo>
                  <a:pt x="2792701" y="830409"/>
                </a:lnTo>
                <a:lnTo>
                  <a:pt x="2838327" y="809444"/>
                </a:lnTo>
                <a:lnTo>
                  <a:pt x="3650844" y="422312"/>
                </a:lnTo>
                <a:lnTo>
                  <a:pt x="3877706" y="317510"/>
                </a:lnTo>
                <a:lnTo>
                  <a:pt x="3923390" y="297452"/>
                </a:lnTo>
                <a:lnTo>
                  <a:pt x="3969291" y="278879"/>
                </a:lnTo>
                <a:lnTo>
                  <a:pt x="4015405" y="261805"/>
                </a:lnTo>
                <a:lnTo>
                  <a:pt x="4061728" y="246243"/>
                </a:lnTo>
                <a:lnTo>
                  <a:pt x="4108256" y="232207"/>
                </a:lnTo>
                <a:lnTo>
                  <a:pt x="4154984" y="219710"/>
                </a:lnTo>
                <a:lnTo>
                  <a:pt x="4201909" y="208765"/>
                </a:lnTo>
                <a:lnTo>
                  <a:pt x="4249027" y="199386"/>
                </a:lnTo>
                <a:lnTo>
                  <a:pt x="4296333" y="191587"/>
                </a:lnTo>
                <a:lnTo>
                  <a:pt x="4343823" y="185381"/>
                </a:lnTo>
                <a:lnTo>
                  <a:pt x="4391493" y="180781"/>
                </a:lnTo>
                <a:lnTo>
                  <a:pt x="4439340" y="177800"/>
                </a:lnTo>
                <a:lnTo>
                  <a:pt x="4487358" y="176453"/>
                </a:lnTo>
                <a:lnTo>
                  <a:pt x="6708897" y="176453"/>
                </a:lnTo>
                <a:lnTo>
                  <a:pt x="6708897" y="0"/>
                </a:lnTo>
                <a:close/>
              </a:path>
              <a:path w="6709409" h="1149985">
                <a:moveTo>
                  <a:pt x="6708897" y="176453"/>
                </a:moveTo>
                <a:lnTo>
                  <a:pt x="4487358" y="176453"/>
                </a:lnTo>
                <a:lnTo>
                  <a:pt x="4535545" y="176753"/>
                </a:lnTo>
                <a:lnTo>
                  <a:pt x="4583894" y="178713"/>
                </a:lnTo>
                <a:lnTo>
                  <a:pt x="4632404" y="182347"/>
                </a:lnTo>
                <a:lnTo>
                  <a:pt x="4681069" y="187667"/>
                </a:lnTo>
                <a:lnTo>
                  <a:pt x="4729886" y="194688"/>
                </a:lnTo>
                <a:lnTo>
                  <a:pt x="4778850" y="203424"/>
                </a:lnTo>
                <a:lnTo>
                  <a:pt x="4827957" y="213886"/>
                </a:lnTo>
                <a:lnTo>
                  <a:pt x="4876504" y="225273"/>
                </a:lnTo>
                <a:lnTo>
                  <a:pt x="4973184" y="249261"/>
                </a:lnTo>
                <a:lnTo>
                  <a:pt x="5021296" y="261909"/>
                </a:lnTo>
                <a:lnTo>
                  <a:pt x="5069240" y="275023"/>
                </a:lnTo>
                <a:lnTo>
                  <a:pt x="5117007" y="288629"/>
                </a:lnTo>
                <a:lnTo>
                  <a:pt x="5164585" y="302750"/>
                </a:lnTo>
                <a:lnTo>
                  <a:pt x="5211963" y="317408"/>
                </a:lnTo>
                <a:lnTo>
                  <a:pt x="5259131" y="332629"/>
                </a:lnTo>
                <a:lnTo>
                  <a:pt x="5306078" y="348435"/>
                </a:lnTo>
                <a:lnTo>
                  <a:pt x="5352792" y="364849"/>
                </a:lnTo>
                <a:lnTo>
                  <a:pt x="5399264" y="381897"/>
                </a:lnTo>
                <a:lnTo>
                  <a:pt x="5445481" y="399601"/>
                </a:lnTo>
                <a:lnTo>
                  <a:pt x="5491434" y="417984"/>
                </a:lnTo>
                <a:lnTo>
                  <a:pt x="5537111" y="437072"/>
                </a:lnTo>
                <a:lnTo>
                  <a:pt x="5582502" y="456886"/>
                </a:lnTo>
                <a:lnTo>
                  <a:pt x="5627595" y="477451"/>
                </a:lnTo>
                <a:lnTo>
                  <a:pt x="5672380" y="498790"/>
                </a:lnTo>
                <a:lnTo>
                  <a:pt x="5716846" y="520928"/>
                </a:lnTo>
                <a:lnTo>
                  <a:pt x="5760982" y="543886"/>
                </a:lnTo>
                <a:lnTo>
                  <a:pt x="5804778" y="567691"/>
                </a:lnTo>
                <a:lnTo>
                  <a:pt x="5848221" y="592363"/>
                </a:lnTo>
                <a:lnTo>
                  <a:pt x="5891303" y="617929"/>
                </a:lnTo>
                <a:lnTo>
                  <a:pt x="5934343" y="644098"/>
                </a:lnTo>
                <a:lnTo>
                  <a:pt x="6234283" y="829518"/>
                </a:lnTo>
                <a:lnTo>
                  <a:pt x="6708897" y="1131476"/>
                </a:lnTo>
                <a:lnTo>
                  <a:pt x="6708897" y="176453"/>
                </a:lnTo>
                <a:close/>
              </a:path>
            </a:pathLst>
          </a:custGeom>
          <a:solidFill>
            <a:srgbClr val="F5C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12029" y="6014127"/>
            <a:ext cx="12282170" cy="697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5485">
              <a:lnSpc>
                <a:spcPct val="129500"/>
              </a:lnSpc>
              <a:spcBef>
                <a:spcPts val="100"/>
              </a:spcBef>
            </a:pP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When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company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prepares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acquire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new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product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hire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service,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decision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process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usually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left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senior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managers.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12700" marR="177165">
              <a:lnSpc>
                <a:spcPct val="129500"/>
              </a:lnSpc>
            </a:pP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Therefore,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purchase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goes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through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numerous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approvals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evaluations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from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different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 </a:t>
            </a:r>
            <a:r>
              <a:rPr sz="2200" spc="-5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before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being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carried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out.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If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sell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other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organizations,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audience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not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just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end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customer,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80" dirty="0">
                <a:solidFill>
                  <a:srgbClr val="334659"/>
                </a:solidFill>
                <a:latin typeface="Microsoft Sans Serif"/>
                <a:cs typeface="Microsoft Sans Serif"/>
              </a:rPr>
              <a:t>but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also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everyone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involved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decision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process.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-65" dirty="0">
                <a:solidFill>
                  <a:srgbClr val="334659"/>
                </a:solidFill>
                <a:latin typeface="Microsoft Sans Serif"/>
                <a:cs typeface="Microsoft Sans Serif"/>
              </a:rPr>
              <a:t>That’s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why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B2B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0" dirty="0">
                <a:solidFill>
                  <a:srgbClr val="334659"/>
                </a:solidFill>
                <a:latin typeface="Microsoft Sans Serif"/>
                <a:cs typeface="Microsoft Sans Serif"/>
              </a:rPr>
              <a:t>sales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cycle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usually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longer.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12700" marR="673100">
              <a:lnSpc>
                <a:spcPct val="129500"/>
              </a:lnSpc>
            </a:pP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contrast,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B2C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buying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often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an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individual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process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made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more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impulsively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without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red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tape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12700" marR="5080">
              <a:lnSpc>
                <a:spcPct val="129500"/>
              </a:lnSpc>
              <a:spcBef>
                <a:spcPts val="5"/>
              </a:spcBef>
            </a:pP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If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you’re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interested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buying </a:t>
            </a:r>
            <a:r>
              <a:rPr sz="2200" spc="-50" dirty="0">
                <a:solidFill>
                  <a:srgbClr val="334659"/>
                </a:solidFill>
                <a:latin typeface="Microsoft Sans Serif"/>
                <a:cs typeface="Microsoft Sans Serif"/>
              </a:rPr>
              <a:t>sneakers,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example,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probably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one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making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decision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about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it,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right?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don’t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b="1" spc="10" dirty="0">
                <a:solidFill>
                  <a:srgbClr val="334659"/>
                </a:solidFill>
                <a:latin typeface="Arial"/>
                <a:cs typeface="Arial"/>
              </a:rPr>
              <a:t>need</a:t>
            </a:r>
            <a:r>
              <a:rPr sz="2200" b="1" spc="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consult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other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people.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Therefore,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B2C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lead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generation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strategy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already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focuses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more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final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purchase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decision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than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convincing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several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about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value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solution.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24729" y="2008290"/>
            <a:ext cx="1653539" cy="194945"/>
          </a:xfrm>
          <a:custGeom>
            <a:avLst/>
            <a:gdLst/>
            <a:ahLst/>
            <a:cxnLst/>
            <a:rect l="l" t="t" r="r" b="b"/>
            <a:pathLst>
              <a:path w="1653539" h="194944">
                <a:moveTo>
                  <a:pt x="1653262" y="0"/>
                </a:moveTo>
                <a:lnTo>
                  <a:pt x="0" y="0"/>
                </a:lnTo>
                <a:lnTo>
                  <a:pt x="0" y="194933"/>
                </a:lnTo>
                <a:lnTo>
                  <a:pt x="1653262" y="194933"/>
                </a:lnTo>
                <a:lnTo>
                  <a:pt x="165326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3535817" y="19251815"/>
            <a:ext cx="219710" cy="377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z="20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5</a:t>
            </a:fld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070455" cy="20104100"/>
          </a:xfrm>
          <a:custGeom>
            <a:avLst/>
            <a:gdLst/>
            <a:ahLst/>
            <a:cxnLst/>
            <a:rect l="l" t="t" r="r" b="b"/>
            <a:pathLst>
              <a:path w="15070455" h="20104100">
                <a:moveTo>
                  <a:pt x="15070126" y="0"/>
                </a:moveTo>
                <a:lnTo>
                  <a:pt x="0" y="0"/>
                </a:lnTo>
                <a:lnTo>
                  <a:pt x="0" y="20104099"/>
                </a:lnTo>
                <a:lnTo>
                  <a:pt x="15070126" y="20104099"/>
                </a:lnTo>
                <a:lnTo>
                  <a:pt x="15070126" y="0"/>
                </a:lnTo>
                <a:close/>
              </a:path>
            </a:pathLst>
          </a:custGeom>
          <a:solidFill>
            <a:srgbClr val="FF7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2030" y="1286858"/>
            <a:ext cx="9439910" cy="8909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65" dirty="0">
                <a:solidFill>
                  <a:srgbClr val="FFFFFF"/>
                </a:solidFill>
                <a:latin typeface="Trebuchet MS"/>
                <a:cs typeface="Trebuchet MS"/>
              </a:rPr>
              <a:t>Lead</a:t>
            </a:r>
            <a:r>
              <a:rPr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25" dirty="0">
                <a:solidFill>
                  <a:srgbClr val="FFFFFF"/>
                </a:solidFill>
                <a:latin typeface="Trebuchet MS"/>
                <a:cs typeface="Trebuchet MS"/>
              </a:rPr>
              <a:t>generation:</a:t>
            </a:r>
            <a:r>
              <a:rPr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-10" dirty="0">
                <a:solidFill>
                  <a:srgbClr val="FFFFFF"/>
                </a:solidFill>
                <a:latin typeface="Trebuchet MS"/>
                <a:cs typeface="Trebuchet MS"/>
              </a:rPr>
              <a:t>first</a:t>
            </a:r>
            <a:r>
              <a:rPr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150" dirty="0">
                <a:solidFill>
                  <a:srgbClr val="FFFFFF"/>
                </a:solidFill>
                <a:latin typeface="Trebuchet MS"/>
                <a:cs typeface="Trebuchet MS"/>
              </a:rPr>
              <a:t>steps</a:t>
            </a:r>
          </a:p>
        </p:txBody>
      </p:sp>
      <p:sp>
        <p:nvSpPr>
          <p:cNvPr id="4" name="object 4"/>
          <p:cNvSpPr/>
          <p:nvPr/>
        </p:nvSpPr>
        <p:spPr>
          <a:xfrm>
            <a:off x="1324729" y="4246791"/>
            <a:ext cx="6729730" cy="688975"/>
          </a:xfrm>
          <a:custGeom>
            <a:avLst/>
            <a:gdLst/>
            <a:ahLst/>
            <a:cxnLst/>
            <a:rect l="l" t="t" r="r" b="b"/>
            <a:pathLst>
              <a:path w="6729730" h="688975">
                <a:moveTo>
                  <a:pt x="6630272" y="0"/>
                </a:moveTo>
                <a:lnTo>
                  <a:pt x="99354" y="0"/>
                </a:lnTo>
                <a:lnTo>
                  <a:pt x="60680" y="7807"/>
                </a:lnTo>
                <a:lnTo>
                  <a:pt x="29099" y="29099"/>
                </a:lnTo>
                <a:lnTo>
                  <a:pt x="7807" y="60680"/>
                </a:lnTo>
                <a:lnTo>
                  <a:pt x="0" y="99354"/>
                </a:lnTo>
                <a:lnTo>
                  <a:pt x="0" y="589512"/>
                </a:lnTo>
                <a:lnTo>
                  <a:pt x="7807" y="628182"/>
                </a:lnTo>
                <a:lnTo>
                  <a:pt x="29099" y="659764"/>
                </a:lnTo>
                <a:lnTo>
                  <a:pt x="60680" y="681058"/>
                </a:lnTo>
                <a:lnTo>
                  <a:pt x="99354" y="688866"/>
                </a:lnTo>
                <a:lnTo>
                  <a:pt x="6630272" y="688866"/>
                </a:lnTo>
                <a:lnTo>
                  <a:pt x="6668946" y="681058"/>
                </a:lnTo>
                <a:lnTo>
                  <a:pt x="6700527" y="659764"/>
                </a:lnTo>
                <a:lnTo>
                  <a:pt x="6721819" y="628182"/>
                </a:lnTo>
                <a:lnTo>
                  <a:pt x="6729627" y="589512"/>
                </a:lnTo>
                <a:lnTo>
                  <a:pt x="6729627" y="99354"/>
                </a:lnTo>
                <a:lnTo>
                  <a:pt x="6721819" y="60680"/>
                </a:lnTo>
                <a:lnTo>
                  <a:pt x="6700527" y="29099"/>
                </a:lnTo>
                <a:lnTo>
                  <a:pt x="6668946" y="7807"/>
                </a:lnTo>
                <a:lnTo>
                  <a:pt x="663027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21341" y="4246789"/>
            <a:ext cx="5124054" cy="599853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16251" y="12145116"/>
            <a:ext cx="12833985" cy="6261735"/>
          </a:xfrm>
          <a:prstGeom prst="rect">
            <a:avLst/>
          </a:prstGeom>
          <a:solidFill>
            <a:srgbClr val="FF8F6C"/>
          </a:solidFill>
        </p:spPr>
        <p:txBody>
          <a:bodyPr vert="horz" wrap="square" lIns="0" tIns="309245" rIns="0" bIns="0" rtlCol="0">
            <a:spAutoFit/>
          </a:bodyPr>
          <a:lstStyle/>
          <a:p>
            <a:pPr marL="476884">
              <a:lnSpc>
                <a:spcPct val="100000"/>
              </a:lnSpc>
              <a:spcBef>
                <a:spcPts val="2435"/>
              </a:spcBef>
            </a:pPr>
            <a:r>
              <a:rPr sz="2200" b="1" spc="15" dirty="0">
                <a:solidFill>
                  <a:srgbClr val="FFFFFF"/>
                </a:solidFill>
                <a:latin typeface="Arial"/>
                <a:cs typeface="Arial"/>
              </a:rPr>
              <a:t>Name:</a:t>
            </a:r>
            <a:r>
              <a:rPr sz="22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basic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information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needed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communication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to-be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lead.</a:t>
            </a:r>
            <a:endParaRPr sz="2200">
              <a:latin typeface="Microsoft Sans Serif"/>
              <a:cs typeface="Microsoft Sans Serif"/>
            </a:endParaRPr>
          </a:p>
          <a:p>
            <a:pPr marL="476884" marR="814069">
              <a:lnSpc>
                <a:spcPct val="129500"/>
              </a:lnSpc>
            </a:pPr>
            <a:r>
              <a:rPr sz="2200" b="1" spc="-55" dirty="0">
                <a:solidFill>
                  <a:srgbClr val="FFFFFF"/>
                </a:solidFill>
                <a:latin typeface="Arial"/>
                <a:cs typeface="Arial"/>
              </a:rPr>
              <a:t>Email:</a:t>
            </a:r>
            <a:r>
              <a:rPr sz="22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will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allow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marketing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sales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team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communicate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person.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b="1" spc="-40" dirty="0">
                <a:solidFill>
                  <a:srgbClr val="FFFFFF"/>
                </a:solidFill>
                <a:latin typeface="Arial"/>
                <a:cs typeface="Arial"/>
              </a:rPr>
              <a:t>Phone</a:t>
            </a:r>
            <a:r>
              <a:rPr sz="22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FFFF"/>
                </a:solidFill>
                <a:latin typeface="Arial"/>
                <a:cs typeface="Arial"/>
              </a:rPr>
              <a:t>number: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will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be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used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by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sales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team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actually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reach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out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open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conversations.</a:t>
            </a:r>
            <a:endParaRPr sz="2200">
              <a:latin typeface="Microsoft Sans Serif"/>
              <a:cs typeface="Microsoft Sans Serif"/>
            </a:endParaRPr>
          </a:p>
          <a:p>
            <a:pPr marL="476884" marR="717550">
              <a:lnSpc>
                <a:spcPct val="129500"/>
              </a:lnSpc>
            </a:pPr>
            <a:r>
              <a:rPr sz="2200" b="1" spc="15" dirty="0">
                <a:solidFill>
                  <a:srgbClr val="FFFFFF"/>
                </a:solidFill>
                <a:latin typeface="Arial"/>
                <a:cs typeface="Arial"/>
              </a:rPr>
              <a:t>Website</a:t>
            </a:r>
            <a:r>
              <a:rPr sz="22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95" dirty="0">
                <a:solidFill>
                  <a:srgbClr val="FFFFFF"/>
                </a:solidFill>
                <a:latin typeface="Arial"/>
                <a:cs typeface="Arial"/>
              </a:rPr>
              <a:t>URL:</a:t>
            </a:r>
            <a:r>
              <a:rPr sz="22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This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will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give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sales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team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ability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research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business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does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how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might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benefit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from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product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service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(mainly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B2B).</a:t>
            </a:r>
            <a:endParaRPr sz="2200">
              <a:latin typeface="Microsoft Sans Serif"/>
              <a:cs typeface="Microsoft Sans Serif"/>
            </a:endParaRPr>
          </a:p>
          <a:p>
            <a:pPr marL="476884" marR="1209675">
              <a:lnSpc>
                <a:spcPct val="129500"/>
              </a:lnSpc>
              <a:spcBef>
                <a:spcPts val="5"/>
              </a:spcBef>
            </a:pPr>
            <a:r>
              <a:rPr sz="2200" b="1" spc="35" dirty="0">
                <a:solidFill>
                  <a:srgbClr val="FFFFFF"/>
                </a:solidFill>
                <a:latin typeface="Arial"/>
                <a:cs typeface="Arial"/>
              </a:rPr>
              <a:t>Number</a:t>
            </a:r>
            <a:r>
              <a:rPr sz="2200" b="1" spc="40" dirty="0">
                <a:solidFill>
                  <a:srgbClr val="FFFFFF"/>
                </a:solidFill>
                <a:latin typeface="Arial"/>
                <a:cs typeface="Arial"/>
              </a:rPr>
              <a:t> of </a:t>
            </a:r>
            <a:r>
              <a:rPr sz="2200" b="1" spc="-20" dirty="0">
                <a:solidFill>
                  <a:srgbClr val="FFFFFF"/>
                </a:solidFill>
                <a:latin typeface="Arial"/>
                <a:cs typeface="Arial"/>
              </a:rPr>
              <a:t>employees:</a:t>
            </a:r>
            <a:r>
              <a:rPr sz="22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After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years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experience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data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analysis,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Rock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Content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came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conclusion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our products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not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good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fit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small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companies.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Therefore,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this</a:t>
            </a:r>
            <a:endParaRPr sz="2200">
              <a:latin typeface="Microsoft Sans Serif"/>
              <a:cs typeface="Microsoft Sans Serif"/>
            </a:endParaRPr>
          </a:p>
          <a:p>
            <a:pPr marL="476884" marR="666750" algn="just">
              <a:lnSpc>
                <a:spcPct val="129500"/>
              </a:lnSpc>
            </a:pP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information 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serves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two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purposes: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identify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people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work in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companies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 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less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than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five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employees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understand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which 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sales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team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this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contact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should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be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sent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to,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since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our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team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specialized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small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big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companies.</a:t>
            </a:r>
            <a:endParaRPr sz="2200">
              <a:latin typeface="Microsoft Sans Serif"/>
              <a:cs typeface="Microsoft Sans Serif"/>
            </a:endParaRPr>
          </a:p>
          <a:p>
            <a:pPr marL="476884" marR="748665" algn="just">
              <a:lnSpc>
                <a:spcPct val="129500"/>
              </a:lnSpc>
            </a:pPr>
            <a:r>
              <a:rPr sz="2200" b="1" spc="-30" dirty="0">
                <a:solidFill>
                  <a:srgbClr val="FFFFFF"/>
                </a:solidFill>
                <a:latin typeface="Arial"/>
                <a:cs typeface="Arial"/>
              </a:rPr>
              <a:t>Company industry: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Another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piece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information 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necessary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internal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purposes,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since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Rock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Content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has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specific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program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capturing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marketing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agencies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as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partners.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1006794"/>
            <a:ext cx="381635" cy="1431290"/>
          </a:xfrm>
          <a:custGeom>
            <a:avLst/>
            <a:gdLst/>
            <a:ahLst/>
            <a:cxnLst/>
            <a:rect l="l" t="t" r="r" b="b"/>
            <a:pathLst>
              <a:path w="381635" h="1431289">
                <a:moveTo>
                  <a:pt x="381522" y="0"/>
                </a:moveTo>
                <a:lnTo>
                  <a:pt x="0" y="0"/>
                </a:lnTo>
                <a:lnTo>
                  <a:pt x="0" y="1430708"/>
                </a:lnTo>
                <a:lnTo>
                  <a:pt x="381522" y="1430708"/>
                </a:lnTo>
                <a:lnTo>
                  <a:pt x="381522" y="0"/>
                </a:lnTo>
                <a:close/>
              </a:path>
            </a:pathLst>
          </a:custGeom>
          <a:solidFill>
            <a:srgbClr val="F5C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12031" y="2355850"/>
            <a:ext cx="12083264" cy="96051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 marR="5080">
              <a:lnSpc>
                <a:spcPct val="129500"/>
              </a:lnSpc>
              <a:spcBef>
                <a:spcPts val="100"/>
              </a:spcBef>
            </a:pP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Now,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let’s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break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down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Generation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strategy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is,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need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build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one,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are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best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practices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put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into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action.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But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here’s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reminder: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there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no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such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thing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as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9" dirty="0">
                <a:solidFill>
                  <a:srgbClr val="FFFFFF"/>
                </a:solidFill>
                <a:latin typeface="Microsoft Sans Serif"/>
                <a:cs typeface="Microsoft Sans Serif"/>
              </a:rPr>
              <a:t>“ </a:t>
            </a:r>
            <a:r>
              <a:rPr sz="2200" spc="4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one-size-fits-all”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strategy.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Select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fits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better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apply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context.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3000" dirty="0">
              <a:latin typeface="Microsoft Sans Serif"/>
              <a:cs typeface="Microsoft Sans Serif"/>
            </a:endParaRPr>
          </a:p>
          <a:p>
            <a:pPr marL="228600">
              <a:lnSpc>
                <a:spcPct val="100000"/>
              </a:lnSpc>
              <a:spcBef>
                <a:spcPts val="2475"/>
              </a:spcBef>
            </a:pPr>
            <a:r>
              <a:rPr sz="2700" b="1" spc="35" dirty="0">
                <a:solidFill>
                  <a:srgbClr val="FFFFFF"/>
                </a:solidFill>
                <a:latin typeface="Trebuchet MS"/>
                <a:cs typeface="Trebuchet MS"/>
              </a:rPr>
              <a:t>Define</a:t>
            </a:r>
            <a:r>
              <a:rPr sz="27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40" dirty="0">
                <a:solidFill>
                  <a:srgbClr val="FFFFFF"/>
                </a:solidFill>
                <a:latin typeface="Trebuchet MS"/>
                <a:cs typeface="Trebuchet MS"/>
              </a:rPr>
              <a:t>what</a:t>
            </a:r>
            <a:r>
              <a:rPr sz="27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7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20" dirty="0">
                <a:solidFill>
                  <a:srgbClr val="FFFFFF"/>
                </a:solidFill>
                <a:latin typeface="Trebuchet MS"/>
                <a:cs typeface="Trebuchet MS"/>
              </a:rPr>
              <a:t>lead</a:t>
            </a:r>
            <a:r>
              <a:rPr sz="27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27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8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7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30" dirty="0">
                <a:solidFill>
                  <a:srgbClr val="FFFFFF"/>
                </a:solidFill>
                <a:latin typeface="Trebuchet MS"/>
                <a:cs typeface="Trebuchet MS"/>
              </a:rPr>
              <a:t>your</a:t>
            </a:r>
            <a:r>
              <a:rPr sz="27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35" dirty="0">
                <a:solidFill>
                  <a:srgbClr val="FFFFFF"/>
                </a:solidFill>
                <a:latin typeface="Trebuchet MS"/>
                <a:cs typeface="Trebuchet MS"/>
              </a:rPr>
              <a:t>business</a:t>
            </a:r>
            <a:endParaRPr sz="27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600" dirty="0">
              <a:latin typeface="Trebuchet MS"/>
              <a:cs typeface="Trebuchet MS"/>
            </a:endParaRPr>
          </a:p>
          <a:p>
            <a:pPr marL="20955" marR="6680200">
              <a:lnSpc>
                <a:spcPct val="129500"/>
              </a:lnSpc>
            </a:pP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Now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 know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general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definition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lead,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need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discover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business.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other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words,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what’s</a:t>
            </a:r>
            <a:endParaRPr sz="2200" dirty="0">
              <a:latin typeface="Microsoft Sans Serif"/>
              <a:cs typeface="Microsoft Sans Serif"/>
            </a:endParaRPr>
          </a:p>
          <a:p>
            <a:pPr marL="20955" marR="6162675">
              <a:lnSpc>
                <a:spcPct val="129500"/>
              </a:lnSpc>
            </a:pP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fundamentally 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necessary</a:t>
            </a:r>
            <a:r>
              <a:rPr sz="2200" spc="4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sales</a:t>
            </a:r>
            <a:r>
              <a:rPr sz="2200" spc="4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team,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so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they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evaluate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someone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good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fit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or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not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do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business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company?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20955" marR="6164580">
              <a:lnSpc>
                <a:spcPct val="129500"/>
              </a:lnSpc>
            </a:pP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example,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Rock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Content,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definition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“someone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who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has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shown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interest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in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any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our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rich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materials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filled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out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form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six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fields: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name,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email,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phone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number,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website </a:t>
            </a:r>
            <a:r>
              <a:rPr sz="22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URL,</a:t>
            </a:r>
            <a:r>
              <a:rPr sz="22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number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employees,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company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industry.”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Let’s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dive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deeper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into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reasons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why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we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chose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those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six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pieces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information</a:t>
            </a:r>
            <a:endParaRPr sz="22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35817" y="19251815"/>
            <a:ext cx="219710" cy="377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z="20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6</a:t>
            </a:fld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98854"/>
            <a:ext cx="15070455" cy="20104100"/>
          </a:xfrm>
          <a:custGeom>
            <a:avLst/>
            <a:gdLst/>
            <a:ahLst/>
            <a:cxnLst/>
            <a:rect l="l" t="t" r="r" b="b"/>
            <a:pathLst>
              <a:path w="15070455" h="20104100">
                <a:moveTo>
                  <a:pt x="15070126" y="0"/>
                </a:moveTo>
                <a:lnTo>
                  <a:pt x="0" y="0"/>
                </a:lnTo>
                <a:lnTo>
                  <a:pt x="0" y="20104099"/>
                </a:lnTo>
                <a:lnTo>
                  <a:pt x="15070126" y="20104099"/>
                </a:lnTo>
                <a:lnTo>
                  <a:pt x="1507012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24729" y="9562637"/>
            <a:ext cx="5831840" cy="688975"/>
          </a:xfrm>
          <a:custGeom>
            <a:avLst/>
            <a:gdLst/>
            <a:ahLst/>
            <a:cxnLst/>
            <a:rect l="l" t="t" r="r" b="b"/>
            <a:pathLst>
              <a:path w="5831840" h="688975">
                <a:moveTo>
                  <a:pt x="5732105" y="0"/>
                </a:moveTo>
                <a:lnTo>
                  <a:pt x="99354" y="0"/>
                </a:lnTo>
                <a:lnTo>
                  <a:pt x="60680" y="7807"/>
                </a:lnTo>
                <a:lnTo>
                  <a:pt x="29099" y="29099"/>
                </a:lnTo>
                <a:lnTo>
                  <a:pt x="7807" y="60680"/>
                </a:lnTo>
                <a:lnTo>
                  <a:pt x="0" y="99354"/>
                </a:lnTo>
                <a:lnTo>
                  <a:pt x="0" y="589512"/>
                </a:lnTo>
                <a:lnTo>
                  <a:pt x="7807" y="628182"/>
                </a:lnTo>
                <a:lnTo>
                  <a:pt x="29099" y="659764"/>
                </a:lnTo>
                <a:lnTo>
                  <a:pt x="60680" y="681058"/>
                </a:lnTo>
                <a:lnTo>
                  <a:pt x="99354" y="688866"/>
                </a:lnTo>
                <a:lnTo>
                  <a:pt x="5732105" y="688866"/>
                </a:lnTo>
                <a:lnTo>
                  <a:pt x="5770779" y="681058"/>
                </a:lnTo>
                <a:lnTo>
                  <a:pt x="5802360" y="659764"/>
                </a:lnTo>
                <a:lnTo>
                  <a:pt x="5823653" y="628182"/>
                </a:lnTo>
                <a:lnTo>
                  <a:pt x="5831460" y="589512"/>
                </a:lnTo>
                <a:lnTo>
                  <a:pt x="5831460" y="99354"/>
                </a:lnTo>
                <a:lnTo>
                  <a:pt x="5823653" y="60680"/>
                </a:lnTo>
                <a:lnTo>
                  <a:pt x="5802360" y="29099"/>
                </a:lnTo>
                <a:lnTo>
                  <a:pt x="5770779" y="7807"/>
                </a:lnTo>
                <a:lnTo>
                  <a:pt x="5732105" y="0"/>
                </a:lnTo>
                <a:close/>
              </a:path>
            </a:pathLst>
          </a:custGeom>
          <a:solidFill>
            <a:srgbClr val="00A7B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3960003" y="1580432"/>
            <a:ext cx="1110615" cy="3448685"/>
            <a:chOff x="13960003" y="1580432"/>
            <a:chExt cx="1110615" cy="3448685"/>
          </a:xfrm>
          <a:solidFill>
            <a:schemeClr val="accent2"/>
          </a:solidFill>
        </p:grpSpPr>
        <p:sp>
          <p:nvSpPr>
            <p:cNvPr id="5" name="object 5"/>
            <p:cNvSpPr/>
            <p:nvPr/>
          </p:nvSpPr>
          <p:spPr>
            <a:xfrm>
              <a:off x="13960003" y="2234365"/>
              <a:ext cx="1110615" cy="2795270"/>
            </a:xfrm>
            <a:custGeom>
              <a:avLst/>
              <a:gdLst/>
              <a:ahLst/>
              <a:cxnLst/>
              <a:rect l="l" t="t" r="r" b="b"/>
              <a:pathLst>
                <a:path w="1110615" h="2795270">
                  <a:moveTo>
                    <a:pt x="1110122" y="0"/>
                  </a:moveTo>
                  <a:lnTo>
                    <a:pt x="1063478" y="21320"/>
                  </a:lnTo>
                  <a:lnTo>
                    <a:pt x="1016426" y="44680"/>
                  </a:lnTo>
                  <a:lnTo>
                    <a:pt x="970505" y="69033"/>
                  </a:lnTo>
                  <a:lnTo>
                    <a:pt x="925704" y="94369"/>
                  </a:lnTo>
                  <a:lnTo>
                    <a:pt x="882012" y="120676"/>
                  </a:lnTo>
                  <a:lnTo>
                    <a:pt x="839418" y="147943"/>
                  </a:lnTo>
                  <a:lnTo>
                    <a:pt x="797911" y="176159"/>
                  </a:lnTo>
                  <a:lnTo>
                    <a:pt x="757480" y="205313"/>
                  </a:lnTo>
                  <a:lnTo>
                    <a:pt x="718113" y="235395"/>
                  </a:lnTo>
                  <a:lnTo>
                    <a:pt x="679801" y="266392"/>
                  </a:lnTo>
                  <a:lnTo>
                    <a:pt x="642532" y="298295"/>
                  </a:lnTo>
                  <a:lnTo>
                    <a:pt x="606295" y="331092"/>
                  </a:lnTo>
                  <a:lnTo>
                    <a:pt x="571079" y="364771"/>
                  </a:lnTo>
                  <a:lnTo>
                    <a:pt x="536873" y="399323"/>
                  </a:lnTo>
                  <a:lnTo>
                    <a:pt x="503666" y="434735"/>
                  </a:lnTo>
                  <a:lnTo>
                    <a:pt x="471447" y="470997"/>
                  </a:lnTo>
                  <a:lnTo>
                    <a:pt x="440205" y="508098"/>
                  </a:lnTo>
                  <a:lnTo>
                    <a:pt x="409929" y="546026"/>
                  </a:lnTo>
                  <a:lnTo>
                    <a:pt x="380608" y="584772"/>
                  </a:lnTo>
                  <a:lnTo>
                    <a:pt x="352231" y="624323"/>
                  </a:lnTo>
                  <a:lnTo>
                    <a:pt x="324787" y="664668"/>
                  </a:lnTo>
                  <a:lnTo>
                    <a:pt x="298265" y="705797"/>
                  </a:lnTo>
                  <a:lnTo>
                    <a:pt x="272655" y="747699"/>
                  </a:lnTo>
                  <a:lnTo>
                    <a:pt x="247944" y="790362"/>
                  </a:lnTo>
                  <a:lnTo>
                    <a:pt x="224122" y="833776"/>
                  </a:lnTo>
                  <a:lnTo>
                    <a:pt x="201178" y="877928"/>
                  </a:lnTo>
                  <a:lnTo>
                    <a:pt x="179101" y="922810"/>
                  </a:lnTo>
                  <a:lnTo>
                    <a:pt x="157881" y="968408"/>
                  </a:lnTo>
                  <a:lnTo>
                    <a:pt x="137505" y="1014713"/>
                  </a:lnTo>
                  <a:lnTo>
                    <a:pt x="117963" y="1061713"/>
                  </a:lnTo>
                  <a:lnTo>
                    <a:pt x="99245" y="1109397"/>
                  </a:lnTo>
                  <a:lnTo>
                    <a:pt x="81338" y="1157755"/>
                  </a:lnTo>
                  <a:lnTo>
                    <a:pt x="66189" y="1204525"/>
                  </a:lnTo>
                  <a:lnTo>
                    <a:pt x="53612" y="1252222"/>
                  </a:lnTo>
                  <a:lnTo>
                    <a:pt x="43031" y="1300638"/>
                  </a:lnTo>
                  <a:lnTo>
                    <a:pt x="33874" y="1349566"/>
                  </a:lnTo>
                  <a:lnTo>
                    <a:pt x="25566" y="1398800"/>
                  </a:lnTo>
                  <a:lnTo>
                    <a:pt x="17534" y="1448133"/>
                  </a:lnTo>
                  <a:lnTo>
                    <a:pt x="9203" y="1497358"/>
                  </a:lnTo>
                  <a:lnTo>
                    <a:pt x="0" y="1546269"/>
                  </a:lnTo>
                  <a:lnTo>
                    <a:pt x="4116" y="1598326"/>
                  </a:lnTo>
                  <a:lnTo>
                    <a:pt x="9281" y="1649781"/>
                  </a:lnTo>
                  <a:lnTo>
                    <a:pt x="15802" y="1700539"/>
                  </a:lnTo>
                  <a:lnTo>
                    <a:pt x="23986" y="1750507"/>
                  </a:lnTo>
                  <a:lnTo>
                    <a:pt x="34141" y="1799593"/>
                  </a:lnTo>
                  <a:lnTo>
                    <a:pt x="46572" y="1847704"/>
                  </a:lnTo>
                  <a:lnTo>
                    <a:pt x="61587" y="1894745"/>
                  </a:lnTo>
                  <a:lnTo>
                    <a:pt x="79494" y="1940625"/>
                  </a:lnTo>
                  <a:lnTo>
                    <a:pt x="100598" y="1985249"/>
                  </a:lnTo>
                  <a:lnTo>
                    <a:pt x="125208" y="2028526"/>
                  </a:lnTo>
                  <a:lnTo>
                    <a:pt x="153629" y="2070361"/>
                  </a:lnTo>
                  <a:lnTo>
                    <a:pt x="186169" y="2110663"/>
                  </a:lnTo>
                  <a:lnTo>
                    <a:pt x="223136" y="2149337"/>
                  </a:lnTo>
                  <a:lnTo>
                    <a:pt x="260239" y="2184700"/>
                  </a:lnTo>
                  <a:lnTo>
                    <a:pt x="297663" y="2219618"/>
                  </a:lnTo>
                  <a:lnTo>
                    <a:pt x="335414" y="2254076"/>
                  </a:lnTo>
                  <a:lnTo>
                    <a:pt x="373498" y="2288059"/>
                  </a:lnTo>
                  <a:lnTo>
                    <a:pt x="411920" y="2321550"/>
                  </a:lnTo>
                  <a:lnTo>
                    <a:pt x="450687" y="2354536"/>
                  </a:lnTo>
                  <a:lnTo>
                    <a:pt x="489805" y="2387001"/>
                  </a:lnTo>
                  <a:lnTo>
                    <a:pt x="529278" y="2418929"/>
                  </a:lnTo>
                  <a:lnTo>
                    <a:pt x="569114" y="2450305"/>
                  </a:lnTo>
                  <a:lnTo>
                    <a:pt x="609318" y="2481114"/>
                  </a:lnTo>
                  <a:lnTo>
                    <a:pt x="649895" y="2511341"/>
                  </a:lnTo>
                  <a:lnTo>
                    <a:pt x="690853" y="2540970"/>
                  </a:lnTo>
                  <a:lnTo>
                    <a:pt x="732196" y="2569987"/>
                  </a:lnTo>
                  <a:lnTo>
                    <a:pt x="773931" y="2598375"/>
                  </a:lnTo>
                  <a:lnTo>
                    <a:pt x="816063" y="2626120"/>
                  </a:lnTo>
                  <a:lnTo>
                    <a:pt x="858599" y="2653207"/>
                  </a:lnTo>
                  <a:lnTo>
                    <a:pt x="901543" y="2679619"/>
                  </a:lnTo>
                  <a:lnTo>
                    <a:pt x="944903" y="2705343"/>
                  </a:lnTo>
                  <a:lnTo>
                    <a:pt x="988684" y="2730362"/>
                  </a:lnTo>
                  <a:lnTo>
                    <a:pt x="1032891" y="2754661"/>
                  </a:lnTo>
                  <a:lnTo>
                    <a:pt x="1077532" y="2778225"/>
                  </a:lnTo>
                  <a:lnTo>
                    <a:pt x="1110122" y="2794719"/>
                  </a:lnTo>
                  <a:lnTo>
                    <a:pt x="111012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960003" y="1580432"/>
              <a:ext cx="1041400" cy="1129030"/>
            </a:xfrm>
            <a:custGeom>
              <a:avLst/>
              <a:gdLst/>
              <a:ahLst/>
              <a:cxnLst/>
              <a:rect l="l" t="t" r="r" b="b"/>
              <a:pathLst>
                <a:path w="1041400" h="1129030">
                  <a:moveTo>
                    <a:pt x="564274" y="0"/>
                  </a:moveTo>
                  <a:lnTo>
                    <a:pt x="520435" y="919"/>
                  </a:lnTo>
                  <a:lnTo>
                    <a:pt x="476229" y="8007"/>
                  </a:lnTo>
                  <a:lnTo>
                    <a:pt x="431634" y="21078"/>
                  </a:lnTo>
                  <a:lnTo>
                    <a:pt x="386629" y="39946"/>
                  </a:lnTo>
                  <a:lnTo>
                    <a:pt x="339473" y="64801"/>
                  </a:lnTo>
                  <a:lnTo>
                    <a:pt x="295524" y="92466"/>
                  </a:lnTo>
                  <a:lnTo>
                    <a:pt x="254694" y="122852"/>
                  </a:lnTo>
                  <a:lnTo>
                    <a:pt x="216892" y="155869"/>
                  </a:lnTo>
                  <a:lnTo>
                    <a:pt x="182029" y="191427"/>
                  </a:lnTo>
                  <a:lnTo>
                    <a:pt x="150017" y="229436"/>
                  </a:lnTo>
                  <a:lnTo>
                    <a:pt x="120765" y="269806"/>
                  </a:lnTo>
                  <a:lnTo>
                    <a:pt x="94184" y="312448"/>
                  </a:lnTo>
                  <a:lnTo>
                    <a:pt x="70184" y="357270"/>
                  </a:lnTo>
                  <a:lnTo>
                    <a:pt x="48676" y="404184"/>
                  </a:lnTo>
                  <a:lnTo>
                    <a:pt x="29570" y="453099"/>
                  </a:lnTo>
                  <a:lnTo>
                    <a:pt x="12315" y="522834"/>
                  </a:lnTo>
                  <a:lnTo>
                    <a:pt x="6374" y="558668"/>
                  </a:lnTo>
                  <a:lnTo>
                    <a:pt x="0" y="594345"/>
                  </a:lnTo>
                  <a:lnTo>
                    <a:pt x="4731" y="643081"/>
                  </a:lnTo>
                  <a:lnTo>
                    <a:pt x="13246" y="689969"/>
                  </a:lnTo>
                  <a:lnTo>
                    <a:pt x="27508" y="734414"/>
                  </a:lnTo>
                  <a:lnTo>
                    <a:pt x="49478" y="775821"/>
                  </a:lnTo>
                  <a:lnTo>
                    <a:pt x="81117" y="813595"/>
                  </a:lnTo>
                  <a:lnTo>
                    <a:pt x="116932" y="847137"/>
                  </a:lnTo>
                  <a:lnTo>
                    <a:pt x="153583" y="879492"/>
                  </a:lnTo>
                  <a:lnTo>
                    <a:pt x="191108" y="910557"/>
                  </a:lnTo>
                  <a:lnTo>
                    <a:pt x="229547" y="940232"/>
                  </a:lnTo>
                  <a:lnTo>
                    <a:pt x="268939" y="968414"/>
                  </a:lnTo>
                  <a:lnTo>
                    <a:pt x="309322" y="995003"/>
                  </a:lnTo>
                  <a:lnTo>
                    <a:pt x="350737" y="1019895"/>
                  </a:lnTo>
                  <a:lnTo>
                    <a:pt x="393223" y="1042990"/>
                  </a:lnTo>
                  <a:lnTo>
                    <a:pt x="436818" y="1064186"/>
                  </a:lnTo>
                  <a:lnTo>
                    <a:pt x="481561" y="1083380"/>
                  </a:lnTo>
                  <a:lnTo>
                    <a:pt x="527492" y="1100473"/>
                  </a:lnTo>
                  <a:lnTo>
                    <a:pt x="586357" y="1117758"/>
                  </a:lnTo>
                  <a:lnTo>
                    <a:pt x="638901" y="1127044"/>
                  </a:lnTo>
                  <a:lnTo>
                    <a:pt x="685775" y="1128709"/>
                  </a:lnTo>
                  <a:lnTo>
                    <a:pt x="727630" y="1123132"/>
                  </a:lnTo>
                  <a:lnTo>
                    <a:pt x="765119" y="1110693"/>
                  </a:lnTo>
                  <a:lnTo>
                    <a:pt x="798893" y="1091772"/>
                  </a:lnTo>
                  <a:lnTo>
                    <a:pt x="829602" y="1066747"/>
                  </a:lnTo>
                  <a:lnTo>
                    <a:pt x="857899" y="1035998"/>
                  </a:lnTo>
                  <a:lnTo>
                    <a:pt x="884435" y="999904"/>
                  </a:lnTo>
                  <a:lnTo>
                    <a:pt x="909861" y="958844"/>
                  </a:lnTo>
                  <a:lnTo>
                    <a:pt x="933885" y="914497"/>
                  </a:lnTo>
                  <a:lnTo>
                    <a:pt x="955262" y="869316"/>
                  </a:lnTo>
                  <a:lnTo>
                    <a:pt x="974095" y="823339"/>
                  </a:lnTo>
                  <a:lnTo>
                    <a:pt x="990490" y="776605"/>
                  </a:lnTo>
                  <a:lnTo>
                    <a:pt x="1004552" y="729150"/>
                  </a:lnTo>
                  <a:lnTo>
                    <a:pt x="1016384" y="681014"/>
                  </a:lnTo>
                  <a:lnTo>
                    <a:pt x="1026091" y="632235"/>
                  </a:lnTo>
                  <a:lnTo>
                    <a:pt x="1033779" y="582851"/>
                  </a:lnTo>
                  <a:lnTo>
                    <a:pt x="1039552" y="532900"/>
                  </a:lnTo>
                  <a:lnTo>
                    <a:pt x="1040907" y="483155"/>
                  </a:lnTo>
                  <a:lnTo>
                    <a:pt x="1035333" y="435169"/>
                  </a:lnTo>
                  <a:lnTo>
                    <a:pt x="1023033" y="388903"/>
                  </a:lnTo>
                  <a:lnTo>
                    <a:pt x="1004214" y="344322"/>
                  </a:lnTo>
                  <a:lnTo>
                    <a:pt x="979078" y="301388"/>
                  </a:lnTo>
                  <a:lnTo>
                    <a:pt x="950303" y="261194"/>
                  </a:lnTo>
                  <a:lnTo>
                    <a:pt x="919423" y="223182"/>
                  </a:lnTo>
                  <a:lnTo>
                    <a:pt x="886521" y="187235"/>
                  </a:lnTo>
                  <a:lnTo>
                    <a:pt x="851681" y="153235"/>
                  </a:lnTo>
                  <a:lnTo>
                    <a:pt x="814990" y="121064"/>
                  </a:lnTo>
                  <a:lnTo>
                    <a:pt x="776530" y="90604"/>
                  </a:lnTo>
                  <a:lnTo>
                    <a:pt x="736387" y="61737"/>
                  </a:lnTo>
                  <a:lnTo>
                    <a:pt x="693802" y="36118"/>
                  </a:lnTo>
                  <a:lnTo>
                    <a:pt x="650936" y="17413"/>
                  </a:lnTo>
                  <a:lnTo>
                    <a:pt x="607767" y="5435"/>
                  </a:lnTo>
                  <a:lnTo>
                    <a:pt x="56427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24729" y="12477181"/>
            <a:ext cx="12421235" cy="1280672"/>
          </a:xfrm>
          <a:prstGeom prst="rect">
            <a:avLst/>
          </a:prstGeom>
          <a:solidFill>
            <a:srgbClr val="24314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900" dirty="0">
              <a:latin typeface="Times New Roman"/>
              <a:cs typeface="Times New Roman"/>
            </a:endParaRPr>
          </a:p>
          <a:p>
            <a:pPr marL="719455" marR="1092835">
              <a:lnSpc>
                <a:spcPct val="129500"/>
              </a:lnSpc>
            </a:pPr>
            <a:r>
              <a:rPr sz="2200" b="1" spc="15" dirty="0">
                <a:solidFill>
                  <a:schemeClr val="bg1"/>
                </a:solidFill>
                <a:latin typeface="Trebuchet MS"/>
                <a:cs typeface="Trebuchet MS"/>
              </a:rPr>
              <a:t>Buyer</a:t>
            </a:r>
            <a:r>
              <a:rPr sz="2200" b="1" spc="-1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200" b="1" spc="35" dirty="0">
                <a:solidFill>
                  <a:schemeClr val="bg1"/>
                </a:solidFill>
                <a:latin typeface="Trebuchet MS"/>
                <a:cs typeface="Trebuchet MS"/>
              </a:rPr>
              <a:t>personas</a:t>
            </a:r>
            <a:r>
              <a:rPr sz="2200" b="1" spc="-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200" b="1" spc="-25" dirty="0">
                <a:solidFill>
                  <a:schemeClr val="bg1"/>
                </a:solidFill>
                <a:latin typeface="Trebuchet MS"/>
                <a:cs typeface="Trebuchet MS"/>
              </a:rPr>
              <a:t>are</a:t>
            </a:r>
            <a:r>
              <a:rPr sz="2200" b="1" spc="-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200" b="1" spc="-30" dirty="0">
                <a:solidFill>
                  <a:schemeClr val="bg1"/>
                </a:solidFill>
                <a:latin typeface="Trebuchet MS"/>
                <a:cs typeface="Trebuchet MS"/>
              </a:rPr>
              <a:t>semi-fictional</a:t>
            </a:r>
            <a:r>
              <a:rPr sz="2200" b="1" spc="-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200" b="1" spc="5" dirty="0">
                <a:solidFill>
                  <a:schemeClr val="bg1"/>
                </a:solidFill>
                <a:latin typeface="Trebuchet MS"/>
                <a:cs typeface="Trebuchet MS"/>
              </a:rPr>
              <a:t>representations</a:t>
            </a:r>
            <a:r>
              <a:rPr sz="2200" b="1" spc="-1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200" b="1" spc="45" dirty="0">
                <a:solidFill>
                  <a:schemeClr val="bg1"/>
                </a:solidFill>
                <a:latin typeface="Trebuchet MS"/>
                <a:cs typeface="Trebuchet MS"/>
              </a:rPr>
              <a:t>of</a:t>
            </a:r>
            <a:r>
              <a:rPr sz="2200" b="1" spc="-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200" b="1" spc="15" dirty="0">
                <a:solidFill>
                  <a:schemeClr val="bg1"/>
                </a:solidFill>
                <a:latin typeface="Trebuchet MS"/>
                <a:cs typeface="Trebuchet MS"/>
              </a:rPr>
              <a:t>your</a:t>
            </a:r>
            <a:r>
              <a:rPr sz="2200" b="1" spc="-10" dirty="0">
                <a:solidFill>
                  <a:schemeClr val="bg1"/>
                </a:solidFill>
                <a:latin typeface="Trebuchet MS"/>
                <a:cs typeface="Trebuchet MS"/>
              </a:rPr>
              <a:t> ideal </a:t>
            </a:r>
            <a:r>
              <a:rPr sz="2200" b="1" spc="15" dirty="0">
                <a:solidFill>
                  <a:schemeClr val="bg1"/>
                </a:solidFill>
                <a:latin typeface="Trebuchet MS"/>
                <a:cs typeface="Trebuchet MS"/>
              </a:rPr>
              <a:t>customers</a:t>
            </a:r>
            <a:r>
              <a:rPr sz="2200" b="1" spc="-1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200" b="1" spc="60" dirty="0">
                <a:solidFill>
                  <a:schemeClr val="bg1"/>
                </a:solidFill>
                <a:latin typeface="Trebuchet MS"/>
                <a:cs typeface="Trebuchet MS"/>
              </a:rPr>
              <a:t>based </a:t>
            </a:r>
            <a:r>
              <a:rPr sz="2200" b="1" spc="-6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200" b="1" spc="-45" dirty="0">
                <a:solidFill>
                  <a:schemeClr val="bg1"/>
                </a:solidFill>
                <a:latin typeface="Arial"/>
                <a:cs typeface="Arial"/>
              </a:rPr>
              <a:t>on</a:t>
            </a:r>
            <a:r>
              <a:rPr sz="2200" b="1" spc="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b="1" spc="30" dirty="0">
                <a:solidFill>
                  <a:schemeClr val="bg1"/>
                </a:solidFill>
                <a:latin typeface="Arial"/>
                <a:cs typeface="Arial"/>
              </a:rPr>
              <a:t>data</a:t>
            </a:r>
            <a:r>
              <a:rPr sz="2200" b="1" spc="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b="1" spc="-30" dirty="0">
                <a:solidFill>
                  <a:schemeClr val="bg1"/>
                </a:solidFill>
                <a:latin typeface="Arial"/>
                <a:cs typeface="Arial"/>
              </a:rPr>
              <a:t>and</a:t>
            </a:r>
            <a:r>
              <a:rPr sz="2200" b="1" spc="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b="1" spc="-45" dirty="0">
                <a:solidFill>
                  <a:schemeClr val="bg1"/>
                </a:solidFill>
                <a:latin typeface="Arial"/>
                <a:cs typeface="Arial"/>
              </a:rPr>
              <a:t>research.</a:t>
            </a:r>
            <a:endParaRPr sz="2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3552" y="14624947"/>
            <a:ext cx="12153900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725">
              <a:lnSpc>
                <a:spcPct val="129500"/>
              </a:lnSpc>
              <a:spcBef>
                <a:spcPts val="100"/>
              </a:spcBef>
            </a:pP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Buyer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personas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provide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tremendous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structure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insight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company.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makes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easier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 </a:t>
            </a:r>
            <a:r>
              <a:rPr sz="2200" spc="-5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tailor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content,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messaging,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product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development,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services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meet the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specific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needs,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behaviors,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concerns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members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target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audience.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9500"/>
              </a:lnSpc>
            </a:pP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When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creating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yours,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consider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including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customer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demographics,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behavior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patterns,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motivations,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goals.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more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detailed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are,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better.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15792068"/>
            <a:ext cx="826769" cy="2587625"/>
          </a:xfrm>
          <a:custGeom>
            <a:avLst/>
            <a:gdLst/>
            <a:ahLst/>
            <a:cxnLst/>
            <a:rect l="l" t="t" r="r" b="b"/>
            <a:pathLst>
              <a:path w="826769" h="2587625">
                <a:moveTo>
                  <a:pt x="0" y="0"/>
                </a:moveTo>
                <a:lnTo>
                  <a:pt x="0" y="2587437"/>
                </a:lnTo>
                <a:lnTo>
                  <a:pt x="33794" y="2584376"/>
                </a:lnTo>
                <a:lnTo>
                  <a:pt x="75927" y="2577209"/>
                </a:lnTo>
                <a:lnTo>
                  <a:pt x="116080" y="2566956"/>
                </a:lnTo>
                <a:lnTo>
                  <a:pt x="154379" y="2553691"/>
                </a:lnTo>
                <a:lnTo>
                  <a:pt x="190953" y="2537488"/>
                </a:lnTo>
                <a:lnTo>
                  <a:pt x="225926" y="2518420"/>
                </a:lnTo>
                <a:lnTo>
                  <a:pt x="259428" y="2496561"/>
                </a:lnTo>
                <a:lnTo>
                  <a:pt x="291583" y="2471986"/>
                </a:lnTo>
                <a:lnTo>
                  <a:pt x="322518" y="2444767"/>
                </a:lnTo>
                <a:lnTo>
                  <a:pt x="352361" y="2414979"/>
                </a:lnTo>
                <a:lnTo>
                  <a:pt x="381239" y="2382695"/>
                </a:lnTo>
                <a:lnTo>
                  <a:pt x="409277" y="2347990"/>
                </a:lnTo>
                <a:lnTo>
                  <a:pt x="436604" y="2310936"/>
                </a:lnTo>
                <a:lnTo>
                  <a:pt x="463345" y="2271609"/>
                </a:lnTo>
                <a:lnTo>
                  <a:pt x="489627" y="2230081"/>
                </a:lnTo>
                <a:lnTo>
                  <a:pt x="515577" y="2186426"/>
                </a:lnTo>
                <a:lnTo>
                  <a:pt x="540737" y="2141672"/>
                </a:lnTo>
                <a:lnTo>
                  <a:pt x="564720" y="2096546"/>
                </a:lnTo>
                <a:lnTo>
                  <a:pt x="587546" y="2051056"/>
                </a:lnTo>
                <a:lnTo>
                  <a:pt x="609233" y="2005207"/>
                </a:lnTo>
                <a:lnTo>
                  <a:pt x="629802" y="1959008"/>
                </a:lnTo>
                <a:lnTo>
                  <a:pt x="649271" y="1912466"/>
                </a:lnTo>
                <a:lnTo>
                  <a:pt x="667660" y="1865587"/>
                </a:lnTo>
                <a:lnTo>
                  <a:pt x="684989" y="1818378"/>
                </a:lnTo>
                <a:lnTo>
                  <a:pt x="701277" y="1770848"/>
                </a:lnTo>
                <a:lnTo>
                  <a:pt x="716544" y="1723002"/>
                </a:lnTo>
                <a:lnTo>
                  <a:pt x="730809" y="1674848"/>
                </a:lnTo>
                <a:lnTo>
                  <a:pt x="744091" y="1626393"/>
                </a:lnTo>
                <a:lnTo>
                  <a:pt x="756411" y="1577644"/>
                </a:lnTo>
                <a:lnTo>
                  <a:pt x="767786" y="1528609"/>
                </a:lnTo>
                <a:lnTo>
                  <a:pt x="778238" y="1479293"/>
                </a:lnTo>
                <a:lnTo>
                  <a:pt x="787785" y="1429705"/>
                </a:lnTo>
                <a:lnTo>
                  <a:pt x="796448" y="1379852"/>
                </a:lnTo>
                <a:lnTo>
                  <a:pt x="804244" y="1329740"/>
                </a:lnTo>
                <a:lnTo>
                  <a:pt x="811194" y="1279376"/>
                </a:lnTo>
                <a:lnTo>
                  <a:pt x="817318" y="1228769"/>
                </a:lnTo>
                <a:lnTo>
                  <a:pt x="822635" y="1177924"/>
                </a:lnTo>
                <a:lnTo>
                  <a:pt x="825998" y="1128335"/>
                </a:lnTo>
                <a:lnTo>
                  <a:pt x="826464" y="1079478"/>
                </a:lnTo>
                <a:lnTo>
                  <a:pt x="824067" y="1031347"/>
                </a:lnTo>
                <a:lnTo>
                  <a:pt x="818843" y="983935"/>
                </a:lnTo>
                <a:lnTo>
                  <a:pt x="810826" y="937236"/>
                </a:lnTo>
                <a:lnTo>
                  <a:pt x="800051" y="891243"/>
                </a:lnTo>
                <a:lnTo>
                  <a:pt x="786553" y="845951"/>
                </a:lnTo>
                <a:lnTo>
                  <a:pt x="770368" y="801352"/>
                </a:lnTo>
                <a:lnTo>
                  <a:pt x="751531" y="757440"/>
                </a:lnTo>
                <a:lnTo>
                  <a:pt x="730076" y="714209"/>
                </a:lnTo>
                <a:lnTo>
                  <a:pt x="706038" y="671653"/>
                </a:lnTo>
                <a:lnTo>
                  <a:pt x="679453" y="629765"/>
                </a:lnTo>
                <a:lnTo>
                  <a:pt x="650275" y="587476"/>
                </a:lnTo>
                <a:lnTo>
                  <a:pt x="620120" y="546206"/>
                </a:lnTo>
                <a:lnTo>
                  <a:pt x="589006" y="505932"/>
                </a:lnTo>
                <a:lnTo>
                  <a:pt x="556949" y="466631"/>
                </a:lnTo>
                <a:lnTo>
                  <a:pt x="523966" y="428278"/>
                </a:lnTo>
                <a:lnTo>
                  <a:pt x="490073" y="390852"/>
                </a:lnTo>
                <a:lnTo>
                  <a:pt x="455289" y="354327"/>
                </a:lnTo>
                <a:lnTo>
                  <a:pt x="419629" y="318682"/>
                </a:lnTo>
                <a:lnTo>
                  <a:pt x="383110" y="283892"/>
                </a:lnTo>
                <a:lnTo>
                  <a:pt x="345749" y="249935"/>
                </a:lnTo>
                <a:lnTo>
                  <a:pt x="307563" y="216786"/>
                </a:lnTo>
                <a:lnTo>
                  <a:pt x="268569" y="184422"/>
                </a:lnTo>
                <a:lnTo>
                  <a:pt x="228783" y="152821"/>
                </a:lnTo>
                <a:lnTo>
                  <a:pt x="188222" y="121958"/>
                </a:lnTo>
                <a:lnTo>
                  <a:pt x="146904" y="91810"/>
                </a:lnTo>
                <a:lnTo>
                  <a:pt x="104844" y="62354"/>
                </a:lnTo>
                <a:lnTo>
                  <a:pt x="60110" y="33347"/>
                </a:lnTo>
                <a:lnTo>
                  <a:pt x="15250" y="76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03552" y="1213307"/>
            <a:ext cx="12353925" cy="108318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880"/>
              </a:spcBef>
            </a:pP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When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deciding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company,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must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evaluate:</a:t>
            </a:r>
            <a:endParaRPr sz="2200" dirty="0">
              <a:latin typeface="Microsoft Sans Serif"/>
              <a:cs typeface="Microsoft Sans Serif"/>
            </a:endParaRPr>
          </a:p>
          <a:p>
            <a:pPr marL="978535" indent="-295910">
              <a:lnSpc>
                <a:spcPct val="100000"/>
              </a:lnSpc>
              <a:spcBef>
                <a:spcPts val="780"/>
              </a:spcBef>
              <a:buChar char="•"/>
              <a:tabLst>
                <a:tab pos="978535" algn="l"/>
                <a:tab pos="979169" algn="l"/>
              </a:tabLst>
            </a:pP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amount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information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needed.</a:t>
            </a:r>
            <a:endParaRPr sz="2200" dirty="0">
              <a:latin typeface="Microsoft Sans Serif"/>
              <a:cs typeface="Microsoft Sans Serif"/>
            </a:endParaRPr>
          </a:p>
          <a:p>
            <a:pPr marL="978535" indent="-295910">
              <a:lnSpc>
                <a:spcPct val="100000"/>
              </a:lnSpc>
              <a:spcBef>
                <a:spcPts val="780"/>
              </a:spcBef>
              <a:buChar char="•"/>
              <a:tabLst>
                <a:tab pos="978535" algn="l"/>
                <a:tab pos="979169" algn="l"/>
              </a:tabLst>
            </a:pP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information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sensitivity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level.</a:t>
            </a:r>
            <a:endParaRPr sz="2200" dirty="0">
              <a:latin typeface="Microsoft Sans Serif"/>
              <a:cs typeface="Microsoft Sans Serif"/>
            </a:endParaRPr>
          </a:p>
          <a:p>
            <a:pPr marL="978535" indent="-295910">
              <a:lnSpc>
                <a:spcPct val="100000"/>
              </a:lnSpc>
              <a:spcBef>
                <a:spcPts val="775"/>
              </a:spcBef>
              <a:buChar char="•"/>
              <a:tabLst>
                <a:tab pos="978535" algn="l"/>
                <a:tab pos="979169" algn="l"/>
              </a:tabLst>
            </a:pP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difficulty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level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acquire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information.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20955" marR="574675">
              <a:lnSpc>
                <a:spcPct val="129500"/>
              </a:lnSpc>
            </a:pP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sales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team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needs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big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amount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information,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might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need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structure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capture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stages,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starting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by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collecting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simpler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data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then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going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more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complex,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sensitive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information.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20955" marR="24130">
              <a:lnSpc>
                <a:spcPct val="129500"/>
              </a:lnSpc>
            </a:pP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case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where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need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more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complex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data,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such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as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issue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they’re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currently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facing,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someone’s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gross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revenue,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anything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too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specific,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might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have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trouble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converting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people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into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leads.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20955" marR="401955">
              <a:lnSpc>
                <a:spcPct val="129500"/>
              </a:lnSpc>
            </a:pP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While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above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examples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are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exaggerated,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lesson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serious: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Keep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things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simple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only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really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needed.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20955" marR="346710">
              <a:lnSpc>
                <a:spcPct val="129500"/>
              </a:lnSpc>
            </a:pP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also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important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remember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world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undergoing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revolution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terms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data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privacy.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Pay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attention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legislation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force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country.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more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information, 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search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legislations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Canada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sz="2200" u="heavy" spc="-10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  <a:hlinkClick r:id="rId2"/>
              </a:rPr>
              <a:t>CASL</a:t>
            </a:r>
            <a:r>
              <a:rPr sz="22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),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Europe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sz="2200" u="heavy" spc="-11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  <a:hlinkClick r:id="rId3"/>
              </a:rPr>
              <a:t>GDPR</a:t>
            </a:r>
            <a:r>
              <a:rPr sz="22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),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Brazil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(</a:t>
            </a:r>
            <a:r>
              <a:rPr sz="2200" u="heavy" spc="-9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  <a:hlinkClick r:id="rId4"/>
              </a:rPr>
              <a:t>LGPD</a:t>
            </a:r>
            <a:r>
              <a:rPr sz="2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),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others.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3000" dirty="0">
              <a:latin typeface="Microsoft Sans Serif"/>
              <a:cs typeface="Microsoft Sans Serif"/>
            </a:endParaRPr>
          </a:p>
          <a:p>
            <a:pPr marL="312420">
              <a:lnSpc>
                <a:spcPct val="100000"/>
              </a:lnSpc>
              <a:spcBef>
                <a:spcPts val="1825"/>
              </a:spcBef>
            </a:pPr>
            <a:r>
              <a:rPr sz="2700" b="1" spc="114" dirty="0">
                <a:solidFill>
                  <a:srgbClr val="FFFFFF"/>
                </a:solidFill>
                <a:latin typeface="Trebuchet MS"/>
                <a:cs typeface="Trebuchet MS"/>
              </a:rPr>
              <a:t>Get</a:t>
            </a:r>
            <a:r>
              <a:rPr sz="27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8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7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70" dirty="0">
                <a:solidFill>
                  <a:srgbClr val="FFFFFF"/>
                </a:solidFill>
                <a:latin typeface="Trebuchet MS"/>
                <a:cs typeface="Trebuchet MS"/>
              </a:rPr>
              <a:t>know</a:t>
            </a:r>
            <a:r>
              <a:rPr sz="27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30" dirty="0">
                <a:solidFill>
                  <a:srgbClr val="FFFFFF"/>
                </a:solidFill>
                <a:latin typeface="Trebuchet MS"/>
                <a:cs typeface="Trebuchet MS"/>
              </a:rPr>
              <a:t>your</a:t>
            </a:r>
            <a:r>
              <a:rPr sz="27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30" dirty="0">
                <a:solidFill>
                  <a:srgbClr val="FFFFFF"/>
                </a:solidFill>
                <a:latin typeface="Trebuchet MS"/>
                <a:cs typeface="Trebuchet MS"/>
              </a:rPr>
              <a:t>buyer</a:t>
            </a:r>
            <a:r>
              <a:rPr sz="27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b="1" spc="45" dirty="0">
                <a:solidFill>
                  <a:srgbClr val="FFFFFF"/>
                </a:solidFill>
                <a:latin typeface="Trebuchet MS"/>
                <a:cs typeface="Trebuchet MS"/>
              </a:rPr>
              <a:t>persona</a:t>
            </a:r>
            <a:endParaRPr sz="27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4150" dirty="0">
              <a:latin typeface="Trebuchet MS"/>
              <a:cs typeface="Trebuchet MS"/>
            </a:endParaRPr>
          </a:p>
          <a:p>
            <a:pPr marL="12700" marR="5080">
              <a:lnSpc>
                <a:spcPct val="129500"/>
              </a:lnSpc>
              <a:spcBef>
                <a:spcPts val="5"/>
              </a:spcBef>
            </a:pP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One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task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help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define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information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needed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someone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be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considered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by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company,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all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other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digital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marketing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strategies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has,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defining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buyer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persona.</a:t>
            </a:r>
            <a:endParaRPr sz="220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535817" y="19251815"/>
            <a:ext cx="219710" cy="377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z="20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7</a:t>
            </a:fld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4729" y="1324724"/>
            <a:ext cx="4965700" cy="688975"/>
          </a:xfrm>
          <a:custGeom>
            <a:avLst/>
            <a:gdLst/>
            <a:ahLst/>
            <a:cxnLst/>
            <a:rect l="l" t="t" r="r" b="b"/>
            <a:pathLst>
              <a:path w="4965700" h="688975">
                <a:moveTo>
                  <a:pt x="4865732" y="0"/>
                </a:moveTo>
                <a:lnTo>
                  <a:pt x="99354" y="0"/>
                </a:lnTo>
                <a:lnTo>
                  <a:pt x="60680" y="7807"/>
                </a:lnTo>
                <a:lnTo>
                  <a:pt x="29099" y="29099"/>
                </a:lnTo>
                <a:lnTo>
                  <a:pt x="7807" y="60680"/>
                </a:lnTo>
                <a:lnTo>
                  <a:pt x="0" y="99354"/>
                </a:lnTo>
                <a:lnTo>
                  <a:pt x="0" y="589512"/>
                </a:lnTo>
                <a:lnTo>
                  <a:pt x="7807" y="628182"/>
                </a:lnTo>
                <a:lnTo>
                  <a:pt x="29099" y="659764"/>
                </a:lnTo>
                <a:lnTo>
                  <a:pt x="60680" y="681058"/>
                </a:lnTo>
                <a:lnTo>
                  <a:pt x="99354" y="688866"/>
                </a:lnTo>
                <a:lnTo>
                  <a:pt x="4865732" y="688866"/>
                </a:lnTo>
                <a:lnTo>
                  <a:pt x="4904406" y="681058"/>
                </a:lnTo>
                <a:lnTo>
                  <a:pt x="4935987" y="659764"/>
                </a:lnTo>
                <a:lnTo>
                  <a:pt x="4957279" y="628182"/>
                </a:lnTo>
                <a:lnTo>
                  <a:pt x="4965087" y="589512"/>
                </a:lnTo>
                <a:lnTo>
                  <a:pt x="4965087" y="99354"/>
                </a:lnTo>
                <a:lnTo>
                  <a:pt x="4957279" y="60680"/>
                </a:lnTo>
                <a:lnTo>
                  <a:pt x="4935987" y="29099"/>
                </a:lnTo>
                <a:lnTo>
                  <a:pt x="4904406" y="7807"/>
                </a:lnTo>
                <a:lnTo>
                  <a:pt x="48657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89313" y="1466432"/>
            <a:ext cx="419544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b="1" spc="35" dirty="0">
                <a:solidFill>
                  <a:srgbClr val="FFFFFF"/>
                </a:solidFill>
                <a:latin typeface="Arial"/>
                <a:cs typeface="Arial"/>
              </a:rPr>
              <a:t>Create</a:t>
            </a:r>
            <a:r>
              <a:rPr sz="27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-4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-25" dirty="0">
                <a:solidFill>
                  <a:srgbClr val="FFFFFF"/>
                </a:solidFill>
                <a:latin typeface="Arial"/>
                <a:cs typeface="Arial"/>
              </a:rPr>
              <a:t>compelling</a:t>
            </a:r>
            <a:r>
              <a:rPr sz="27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55" dirty="0">
                <a:solidFill>
                  <a:srgbClr val="FFFFFF"/>
                </a:solidFill>
                <a:latin typeface="Arial"/>
                <a:cs typeface="Arial"/>
              </a:rPr>
              <a:t>offer</a:t>
            </a:r>
            <a:endParaRPr sz="27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24729" y="7102333"/>
            <a:ext cx="1653539" cy="194945"/>
          </a:xfrm>
          <a:custGeom>
            <a:avLst/>
            <a:gdLst/>
            <a:ahLst/>
            <a:cxnLst/>
            <a:rect l="l" t="t" r="r" b="b"/>
            <a:pathLst>
              <a:path w="1653539" h="194945">
                <a:moveTo>
                  <a:pt x="1653262" y="0"/>
                </a:moveTo>
                <a:lnTo>
                  <a:pt x="0" y="0"/>
                </a:lnTo>
                <a:lnTo>
                  <a:pt x="0" y="194933"/>
                </a:lnTo>
                <a:lnTo>
                  <a:pt x="1653262" y="194933"/>
                </a:lnTo>
                <a:lnTo>
                  <a:pt x="1653262" y="0"/>
                </a:lnTo>
                <a:close/>
              </a:path>
            </a:pathLst>
          </a:custGeom>
          <a:solidFill>
            <a:srgbClr val="FF7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12029" y="2405566"/>
            <a:ext cx="12421235" cy="158794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305">
              <a:lnSpc>
                <a:spcPct val="129500"/>
              </a:lnSpc>
              <a:spcBef>
                <a:spcPts val="100"/>
              </a:spcBef>
            </a:pPr>
            <a:r>
              <a:rPr sz="2200" spc="-125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-1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attract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might be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interested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doing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business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you, you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must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show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offer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something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interesting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them.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But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even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if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offer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very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80" dirty="0">
                <a:solidFill>
                  <a:srgbClr val="334659"/>
                </a:solidFill>
                <a:latin typeface="Microsoft Sans Serif"/>
                <a:cs typeface="Microsoft Sans Serif"/>
              </a:rPr>
              <a:t>good,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might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suspicious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because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don’t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know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well.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 marR="361315">
              <a:lnSpc>
                <a:spcPct val="129500"/>
              </a:lnSpc>
            </a:pP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secret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success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here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structure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strategy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will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help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build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positive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relationships,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think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about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doing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business.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-125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achieve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should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utilize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an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b="1" spc="-30" dirty="0">
                <a:solidFill>
                  <a:srgbClr val="334659"/>
                </a:solidFill>
                <a:latin typeface="Arial"/>
                <a:cs typeface="Arial"/>
              </a:rPr>
              <a:t>inbound</a:t>
            </a:r>
            <a:r>
              <a:rPr sz="2200" b="1" spc="5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b="1" spc="5" dirty="0">
                <a:solidFill>
                  <a:srgbClr val="334659"/>
                </a:solidFill>
                <a:latin typeface="Arial"/>
                <a:cs typeface="Arial"/>
              </a:rPr>
              <a:t>marketing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approach.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35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900" b="1" spc="50" dirty="0">
                <a:solidFill>
                  <a:srgbClr val="334659"/>
                </a:solidFill>
                <a:latin typeface="Arial"/>
                <a:cs typeface="Arial"/>
              </a:rPr>
              <a:t>What</a:t>
            </a:r>
            <a:r>
              <a:rPr sz="2900" b="1" spc="3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900" b="1" spc="-165" dirty="0">
                <a:solidFill>
                  <a:srgbClr val="334659"/>
                </a:solidFill>
                <a:latin typeface="Arial"/>
                <a:cs typeface="Arial"/>
              </a:rPr>
              <a:t>is</a:t>
            </a:r>
            <a:r>
              <a:rPr sz="29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900" b="1" spc="-40" dirty="0">
                <a:solidFill>
                  <a:srgbClr val="334659"/>
                </a:solidFill>
                <a:latin typeface="Arial"/>
                <a:cs typeface="Arial"/>
              </a:rPr>
              <a:t>inbound</a:t>
            </a:r>
            <a:r>
              <a:rPr sz="2900" b="1" spc="4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334659"/>
                </a:solidFill>
                <a:latin typeface="Arial"/>
                <a:cs typeface="Arial"/>
              </a:rPr>
              <a:t>marketing?</a:t>
            </a:r>
            <a:endParaRPr sz="2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5650" dirty="0">
              <a:latin typeface="Arial"/>
              <a:cs typeface="Arial"/>
            </a:endParaRPr>
          </a:p>
          <a:p>
            <a:pPr marL="12700" marR="5080">
              <a:lnSpc>
                <a:spcPct val="129500"/>
              </a:lnSpc>
            </a:pPr>
            <a:r>
              <a:rPr sz="2200" u="heavy" spc="4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Inbound</a:t>
            </a:r>
            <a:r>
              <a:rPr sz="2200" u="heavy" spc="3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2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marketing</a:t>
            </a:r>
            <a:r>
              <a:rPr sz="2200" spc="30" dirty="0">
                <a:solidFill>
                  <a:srgbClr val="00A7BD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methodology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where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grow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business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by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building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meaningful,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lasting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relationships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consumers,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prospects,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customers.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 marR="692785">
              <a:lnSpc>
                <a:spcPct val="129500"/>
              </a:lnSpc>
              <a:spcBef>
                <a:spcPts val="5"/>
              </a:spcBef>
            </a:pP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HubSpot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worldwide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precursor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notion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don’t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want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interrupted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by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marketers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334659"/>
                </a:solidFill>
                <a:latin typeface="Microsoft Sans Serif"/>
                <a:cs typeface="Microsoft Sans Serif"/>
              </a:rPr>
              <a:t>harassed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by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salespeople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910" dirty="0">
                <a:solidFill>
                  <a:srgbClr val="334659"/>
                </a:solidFill>
                <a:latin typeface="Microsoft Sans Serif"/>
                <a:cs typeface="Microsoft Sans Serif"/>
              </a:rPr>
              <a:t>—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want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helped.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 marR="311785">
              <a:lnSpc>
                <a:spcPct val="129500"/>
              </a:lnSpc>
            </a:pP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Inbound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marketing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about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empowering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reach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their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goals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at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any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stage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their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journey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After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all,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when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customers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succeed,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succeed.</a:t>
            </a:r>
            <a:endParaRPr sz="2200" dirty="0">
              <a:latin typeface="Microsoft Sans Serif"/>
              <a:cs typeface="Microsoft Sans Serif"/>
            </a:endParaRPr>
          </a:p>
          <a:p>
            <a:pPr marL="6421120" marR="396875">
              <a:lnSpc>
                <a:spcPct val="129500"/>
              </a:lnSpc>
              <a:spcBef>
                <a:spcPts val="1595"/>
              </a:spcBef>
            </a:pP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inbound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methodology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applied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three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ways:</a:t>
            </a:r>
            <a:endParaRPr sz="2200" dirty="0">
              <a:latin typeface="Microsoft Sans Serif"/>
              <a:cs typeface="Microsoft Sans Serif"/>
            </a:endParaRPr>
          </a:p>
          <a:p>
            <a:pPr marL="6421120" marR="435609">
              <a:lnSpc>
                <a:spcPct val="129500"/>
              </a:lnSpc>
            </a:pPr>
            <a:r>
              <a:rPr sz="2200" b="1" spc="35" dirty="0">
                <a:solidFill>
                  <a:srgbClr val="334659"/>
                </a:solidFill>
                <a:latin typeface="Arial"/>
                <a:cs typeface="Arial"/>
              </a:rPr>
              <a:t>Attract: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Drawing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right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valuable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content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conversations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establish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25" dirty="0">
                <a:solidFill>
                  <a:srgbClr val="334659"/>
                </a:solidFill>
                <a:latin typeface="Microsoft Sans Serif"/>
                <a:cs typeface="Microsoft Sans Serif"/>
              </a:rPr>
              <a:t>as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trusted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advisor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whom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want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engage.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6421120" marR="186055">
              <a:lnSpc>
                <a:spcPct val="129500"/>
              </a:lnSpc>
            </a:pPr>
            <a:r>
              <a:rPr sz="2200" b="1" spc="-25" dirty="0">
                <a:solidFill>
                  <a:srgbClr val="334659"/>
                </a:solidFill>
                <a:latin typeface="Arial"/>
                <a:cs typeface="Arial"/>
              </a:rPr>
              <a:t>Engage:</a:t>
            </a:r>
            <a:r>
              <a:rPr sz="2200" b="1" spc="-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Presenting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insights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solutions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align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their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pain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points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goals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so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more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likely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buy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from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6421120" marR="330200">
              <a:lnSpc>
                <a:spcPct val="129500"/>
              </a:lnSpc>
            </a:pPr>
            <a:r>
              <a:rPr sz="2200" b="1" spc="10" dirty="0">
                <a:solidFill>
                  <a:srgbClr val="334659"/>
                </a:solidFill>
                <a:latin typeface="Arial"/>
                <a:cs typeface="Arial"/>
              </a:rPr>
              <a:t>Delight: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Providing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help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support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 </a:t>
            </a:r>
            <a:r>
              <a:rPr sz="2200" spc="10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empower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customers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find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success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their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purchases.</a:t>
            </a:r>
            <a:endParaRPr sz="2200" dirty="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664555" y="0"/>
            <a:ext cx="4405630" cy="2165350"/>
            <a:chOff x="10664555" y="0"/>
            <a:chExt cx="4405630" cy="2165350"/>
          </a:xfrm>
        </p:grpSpPr>
        <p:sp>
          <p:nvSpPr>
            <p:cNvPr id="7" name="object 7"/>
            <p:cNvSpPr/>
            <p:nvPr/>
          </p:nvSpPr>
          <p:spPr>
            <a:xfrm>
              <a:off x="11719765" y="0"/>
              <a:ext cx="3350895" cy="2165350"/>
            </a:xfrm>
            <a:custGeom>
              <a:avLst/>
              <a:gdLst/>
              <a:ahLst/>
              <a:cxnLst/>
              <a:rect l="l" t="t" r="r" b="b"/>
              <a:pathLst>
                <a:path w="3350894" h="2165350">
                  <a:moveTo>
                    <a:pt x="3350360" y="0"/>
                  </a:moveTo>
                  <a:lnTo>
                    <a:pt x="157545" y="0"/>
                  </a:lnTo>
                  <a:lnTo>
                    <a:pt x="0" y="724537"/>
                  </a:lnTo>
                  <a:lnTo>
                    <a:pt x="248" y="1660334"/>
                  </a:lnTo>
                  <a:lnTo>
                    <a:pt x="510186" y="2032294"/>
                  </a:lnTo>
                  <a:lnTo>
                    <a:pt x="1647549" y="2142205"/>
                  </a:lnTo>
                  <a:lnTo>
                    <a:pt x="1955237" y="2155569"/>
                  </a:lnTo>
                  <a:lnTo>
                    <a:pt x="2250756" y="2162803"/>
                  </a:lnTo>
                  <a:lnTo>
                    <a:pt x="2534050" y="2164822"/>
                  </a:lnTo>
                  <a:lnTo>
                    <a:pt x="2870887" y="2161407"/>
                  </a:lnTo>
                  <a:lnTo>
                    <a:pt x="3350360" y="2147179"/>
                  </a:lnTo>
                  <a:lnTo>
                    <a:pt x="3350360" y="0"/>
                  </a:lnTo>
                  <a:close/>
                </a:path>
              </a:pathLst>
            </a:custGeom>
            <a:solidFill>
              <a:srgbClr val="F5C0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64555" y="0"/>
              <a:ext cx="2119630" cy="1051560"/>
            </a:xfrm>
            <a:custGeom>
              <a:avLst/>
              <a:gdLst/>
              <a:ahLst/>
              <a:cxnLst/>
              <a:rect l="l" t="t" r="r" b="b"/>
              <a:pathLst>
                <a:path w="2119629" h="1051560">
                  <a:moveTo>
                    <a:pt x="2119196" y="0"/>
                  </a:moveTo>
                  <a:lnTo>
                    <a:pt x="0" y="0"/>
                  </a:lnTo>
                  <a:lnTo>
                    <a:pt x="904" y="40247"/>
                  </a:lnTo>
                  <a:lnTo>
                    <a:pt x="4145" y="88198"/>
                  </a:lnTo>
                  <a:lnTo>
                    <a:pt x="9488" y="135542"/>
                  </a:lnTo>
                  <a:lnTo>
                    <a:pt x="16888" y="182234"/>
                  </a:lnTo>
                  <a:lnTo>
                    <a:pt x="26298" y="228224"/>
                  </a:lnTo>
                  <a:lnTo>
                    <a:pt x="37670" y="273469"/>
                  </a:lnTo>
                  <a:lnTo>
                    <a:pt x="50959" y="317919"/>
                  </a:lnTo>
                  <a:lnTo>
                    <a:pt x="66116" y="361529"/>
                  </a:lnTo>
                  <a:lnTo>
                    <a:pt x="83097" y="404252"/>
                  </a:lnTo>
                  <a:lnTo>
                    <a:pt x="101853" y="446041"/>
                  </a:lnTo>
                  <a:lnTo>
                    <a:pt x="122338" y="486849"/>
                  </a:lnTo>
                  <a:lnTo>
                    <a:pt x="144505" y="526629"/>
                  </a:lnTo>
                  <a:lnTo>
                    <a:pt x="168308" y="565336"/>
                  </a:lnTo>
                  <a:lnTo>
                    <a:pt x="193700" y="602921"/>
                  </a:lnTo>
                  <a:lnTo>
                    <a:pt x="220633" y="639338"/>
                  </a:lnTo>
                  <a:lnTo>
                    <a:pt x="249062" y="674541"/>
                  </a:lnTo>
                  <a:lnTo>
                    <a:pt x="278939" y="708483"/>
                  </a:lnTo>
                  <a:lnTo>
                    <a:pt x="310217" y="741116"/>
                  </a:lnTo>
                  <a:lnTo>
                    <a:pt x="342851" y="772395"/>
                  </a:lnTo>
                  <a:lnTo>
                    <a:pt x="376792" y="802272"/>
                  </a:lnTo>
                  <a:lnTo>
                    <a:pt x="411995" y="830701"/>
                  </a:lnTo>
                  <a:lnTo>
                    <a:pt x="448413" y="857634"/>
                  </a:lnTo>
                  <a:lnTo>
                    <a:pt x="485998" y="883026"/>
                  </a:lnTo>
                  <a:lnTo>
                    <a:pt x="524704" y="906828"/>
                  </a:lnTo>
                  <a:lnTo>
                    <a:pt x="564485" y="928996"/>
                  </a:lnTo>
                  <a:lnTo>
                    <a:pt x="605293" y="949481"/>
                  </a:lnTo>
                  <a:lnTo>
                    <a:pt x="647082" y="968237"/>
                  </a:lnTo>
                  <a:lnTo>
                    <a:pt x="689805" y="985217"/>
                  </a:lnTo>
                  <a:lnTo>
                    <a:pt x="733415" y="1000375"/>
                  </a:lnTo>
                  <a:lnTo>
                    <a:pt x="777865" y="1013663"/>
                  </a:lnTo>
                  <a:lnTo>
                    <a:pt x="823109" y="1025036"/>
                  </a:lnTo>
                  <a:lnTo>
                    <a:pt x="869100" y="1034445"/>
                  </a:lnTo>
                  <a:lnTo>
                    <a:pt x="915791" y="1041845"/>
                  </a:lnTo>
                  <a:lnTo>
                    <a:pt x="963136" y="1047189"/>
                  </a:lnTo>
                  <a:lnTo>
                    <a:pt x="1011087" y="1050429"/>
                  </a:lnTo>
                  <a:lnTo>
                    <a:pt x="1059598" y="1051520"/>
                  </a:lnTo>
                  <a:lnTo>
                    <a:pt x="1108108" y="1050429"/>
                  </a:lnTo>
                  <a:lnTo>
                    <a:pt x="1156060" y="1047189"/>
                  </a:lnTo>
                  <a:lnTo>
                    <a:pt x="1203404" y="1041845"/>
                  </a:lnTo>
                  <a:lnTo>
                    <a:pt x="1250095" y="1034445"/>
                  </a:lnTo>
                  <a:lnTo>
                    <a:pt x="1296086" y="1025036"/>
                  </a:lnTo>
                  <a:lnTo>
                    <a:pt x="1341330" y="1013663"/>
                  </a:lnTo>
                  <a:lnTo>
                    <a:pt x="1385781" y="1000375"/>
                  </a:lnTo>
                  <a:lnTo>
                    <a:pt x="1429391" y="985217"/>
                  </a:lnTo>
                  <a:lnTo>
                    <a:pt x="1472113" y="968237"/>
                  </a:lnTo>
                  <a:lnTo>
                    <a:pt x="1513902" y="949481"/>
                  </a:lnTo>
                  <a:lnTo>
                    <a:pt x="1554710" y="928996"/>
                  </a:lnTo>
                  <a:lnTo>
                    <a:pt x="1594491" y="906828"/>
                  </a:lnTo>
                  <a:lnTo>
                    <a:pt x="1633197" y="883026"/>
                  </a:lnTo>
                  <a:lnTo>
                    <a:pt x="1670782" y="857634"/>
                  </a:lnTo>
                  <a:lnTo>
                    <a:pt x="1707200" y="830701"/>
                  </a:lnTo>
                  <a:lnTo>
                    <a:pt x="1742403" y="802272"/>
                  </a:lnTo>
                  <a:lnTo>
                    <a:pt x="1776344" y="772395"/>
                  </a:lnTo>
                  <a:lnTo>
                    <a:pt x="1808978" y="741116"/>
                  </a:lnTo>
                  <a:lnTo>
                    <a:pt x="1840257" y="708483"/>
                  </a:lnTo>
                  <a:lnTo>
                    <a:pt x="1870134" y="674541"/>
                  </a:lnTo>
                  <a:lnTo>
                    <a:pt x="1898562" y="639338"/>
                  </a:lnTo>
                  <a:lnTo>
                    <a:pt x="1925496" y="602921"/>
                  </a:lnTo>
                  <a:lnTo>
                    <a:pt x="1950887" y="565336"/>
                  </a:lnTo>
                  <a:lnTo>
                    <a:pt x="1974690" y="526629"/>
                  </a:lnTo>
                  <a:lnTo>
                    <a:pt x="1996857" y="486849"/>
                  </a:lnTo>
                  <a:lnTo>
                    <a:pt x="2017342" y="446041"/>
                  </a:lnTo>
                  <a:lnTo>
                    <a:pt x="2036098" y="404252"/>
                  </a:lnTo>
                  <a:lnTo>
                    <a:pt x="2053079" y="361529"/>
                  </a:lnTo>
                  <a:lnTo>
                    <a:pt x="2068237" y="317919"/>
                  </a:lnTo>
                  <a:lnTo>
                    <a:pt x="2081525" y="273469"/>
                  </a:lnTo>
                  <a:lnTo>
                    <a:pt x="2092897" y="228224"/>
                  </a:lnTo>
                  <a:lnTo>
                    <a:pt x="2102307" y="182234"/>
                  </a:lnTo>
                  <a:lnTo>
                    <a:pt x="2109707" y="135542"/>
                  </a:lnTo>
                  <a:lnTo>
                    <a:pt x="2115051" y="88198"/>
                  </a:lnTo>
                  <a:lnTo>
                    <a:pt x="2118291" y="40247"/>
                  </a:lnTo>
                  <a:lnTo>
                    <a:pt x="2119196" y="0"/>
                  </a:lnTo>
                  <a:close/>
                </a:path>
              </a:pathLst>
            </a:custGeom>
            <a:solidFill>
              <a:srgbClr val="2D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80257" y="478187"/>
              <a:ext cx="1262380" cy="1632585"/>
            </a:xfrm>
            <a:custGeom>
              <a:avLst/>
              <a:gdLst/>
              <a:ahLst/>
              <a:cxnLst/>
              <a:rect l="l" t="t" r="r" b="b"/>
              <a:pathLst>
                <a:path w="1262380" h="1632585">
                  <a:moveTo>
                    <a:pt x="654747" y="0"/>
                  </a:moveTo>
                  <a:lnTo>
                    <a:pt x="518714" y="3061"/>
                  </a:lnTo>
                  <a:lnTo>
                    <a:pt x="277862" y="119881"/>
                  </a:lnTo>
                  <a:lnTo>
                    <a:pt x="235689" y="144881"/>
                  </a:lnTo>
                  <a:lnTo>
                    <a:pt x="197626" y="173162"/>
                  </a:lnTo>
                  <a:lnTo>
                    <a:pt x="163503" y="204475"/>
                  </a:lnTo>
                  <a:lnTo>
                    <a:pt x="133153" y="238574"/>
                  </a:lnTo>
                  <a:lnTo>
                    <a:pt x="106406" y="275210"/>
                  </a:lnTo>
                  <a:lnTo>
                    <a:pt x="83094" y="314136"/>
                  </a:lnTo>
                  <a:lnTo>
                    <a:pt x="63048" y="355104"/>
                  </a:lnTo>
                  <a:lnTo>
                    <a:pt x="46100" y="397866"/>
                  </a:lnTo>
                  <a:lnTo>
                    <a:pt x="32079" y="442175"/>
                  </a:lnTo>
                  <a:lnTo>
                    <a:pt x="20819" y="487784"/>
                  </a:lnTo>
                  <a:lnTo>
                    <a:pt x="12149" y="534444"/>
                  </a:lnTo>
                  <a:lnTo>
                    <a:pt x="5902" y="581908"/>
                  </a:lnTo>
                  <a:lnTo>
                    <a:pt x="1908" y="629928"/>
                  </a:lnTo>
                  <a:lnTo>
                    <a:pt x="0" y="678257"/>
                  </a:lnTo>
                  <a:lnTo>
                    <a:pt x="7" y="726646"/>
                  </a:lnTo>
                  <a:lnTo>
                    <a:pt x="1762" y="774849"/>
                  </a:lnTo>
                  <a:lnTo>
                    <a:pt x="5095" y="822617"/>
                  </a:lnTo>
                  <a:lnTo>
                    <a:pt x="9838" y="869703"/>
                  </a:lnTo>
                  <a:lnTo>
                    <a:pt x="15823" y="915860"/>
                  </a:lnTo>
                  <a:lnTo>
                    <a:pt x="22880" y="960839"/>
                  </a:lnTo>
                  <a:lnTo>
                    <a:pt x="30841" y="1004393"/>
                  </a:lnTo>
                  <a:lnTo>
                    <a:pt x="39537" y="1046274"/>
                  </a:lnTo>
                  <a:lnTo>
                    <a:pt x="48799" y="1086235"/>
                  </a:lnTo>
                  <a:lnTo>
                    <a:pt x="58459" y="1124028"/>
                  </a:lnTo>
                  <a:lnTo>
                    <a:pt x="78296" y="1192119"/>
                  </a:lnTo>
                  <a:lnTo>
                    <a:pt x="97698" y="1248566"/>
                  </a:lnTo>
                  <a:lnTo>
                    <a:pt x="112273" y="1285266"/>
                  </a:lnTo>
                  <a:lnTo>
                    <a:pt x="128473" y="1321559"/>
                  </a:lnTo>
                  <a:lnTo>
                    <a:pt x="146425" y="1357168"/>
                  </a:lnTo>
                  <a:lnTo>
                    <a:pt x="166256" y="1391817"/>
                  </a:lnTo>
                  <a:lnTo>
                    <a:pt x="188094" y="1425232"/>
                  </a:lnTo>
                  <a:lnTo>
                    <a:pt x="212067" y="1457135"/>
                  </a:lnTo>
                  <a:lnTo>
                    <a:pt x="238302" y="1487252"/>
                  </a:lnTo>
                  <a:lnTo>
                    <a:pt x="266927" y="1515306"/>
                  </a:lnTo>
                  <a:lnTo>
                    <a:pt x="298068" y="1541021"/>
                  </a:lnTo>
                  <a:lnTo>
                    <a:pt x="331854" y="1564122"/>
                  </a:lnTo>
                  <a:lnTo>
                    <a:pt x="368412" y="1584334"/>
                  </a:lnTo>
                  <a:lnTo>
                    <a:pt x="407869" y="1601379"/>
                  </a:lnTo>
                  <a:lnTo>
                    <a:pt x="450353" y="1614983"/>
                  </a:lnTo>
                  <a:lnTo>
                    <a:pt x="495992" y="1624869"/>
                  </a:lnTo>
                  <a:lnTo>
                    <a:pt x="544912" y="1630762"/>
                  </a:lnTo>
                  <a:lnTo>
                    <a:pt x="597241" y="1632386"/>
                  </a:lnTo>
                  <a:lnTo>
                    <a:pt x="653108" y="1629465"/>
                  </a:lnTo>
                  <a:lnTo>
                    <a:pt x="712638" y="1621723"/>
                  </a:lnTo>
                  <a:lnTo>
                    <a:pt x="775960" y="1608885"/>
                  </a:lnTo>
                  <a:lnTo>
                    <a:pt x="819655" y="1596694"/>
                  </a:lnTo>
                  <a:lnTo>
                    <a:pt x="862085" y="1581293"/>
                  </a:lnTo>
                  <a:lnTo>
                    <a:pt x="903118" y="1562924"/>
                  </a:lnTo>
                  <a:lnTo>
                    <a:pt x="942622" y="1541831"/>
                  </a:lnTo>
                  <a:lnTo>
                    <a:pt x="980464" y="1518257"/>
                  </a:lnTo>
                  <a:lnTo>
                    <a:pt x="1016513" y="1492446"/>
                  </a:lnTo>
                  <a:lnTo>
                    <a:pt x="1050637" y="1464641"/>
                  </a:lnTo>
                  <a:lnTo>
                    <a:pt x="1082703" y="1435085"/>
                  </a:lnTo>
                  <a:lnTo>
                    <a:pt x="1112579" y="1404022"/>
                  </a:lnTo>
                  <a:lnTo>
                    <a:pt x="1140134" y="1371696"/>
                  </a:lnTo>
                  <a:lnTo>
                    <a:pt x="1165235" y="1338349"/>
                  </a:lnTo>
                  <a:lnTo>
                    <a:pt x="1187751" y="1304225"/>
                  </a:lnTo>
                  <a:lnTo>
                    <a:pt x="1207549" y="1269567"/>
                  </a:lnTo>
                  <a:lnTo>
                    <a:pt x="1224497" y="1234619"/>
                  </a:lnTo>
                  <a:lnTo>
                    <a:pt x="1249316" y="1164826"/>
                  </a:lnTo>
                  <a:lnTo>
                    <a:pt x="1261151" y="1096793"/>
                  </a:lnTo>
                  <a:lnTo>
                    <a:pt x="1261869" y="1064044"/>
                  </a:lnTo>
                  <a:lnTo>
                    <a:pt x="1258946" y="1032466"/>
                  </a:lnTo>
                  <a:lnTo>
                    <a:pt x="1241644" y="973793"/>
                  </a:lnTo>
                  <a:lnTo>
                    <a:pt x="1208190" y="922721"/>
                  </a:lnTo>
                  <a:lnTo>
                    <a:pt x="1157526" y="881198"/>
                  </a:lnTo>
                  <a:lnTo>
                    <a:pt x="1088596" y="851169"/>
                  </a:lnTo>
                  <a:lnTo>
                    <a:pt x="993009" y="774892"/>
                  </a:lnTo>
                  <a:lnTo>
                    <a:pt x="904128" y="643671"/>
                  </a:lnTo>
                  <a:lnTo>
                    <a:pt x="838595" y="519486"/>
                  </a:lnTo>
                  <a:lnTo>
                    <a:pt x="813052" y="464318"/>
                  </a:lnTo>
                  <a:lnTo>
                    <a:pt x="736135" y="142988"/>
                  </a:lnTo>
                  <a:lnTo>
                    <a:pt x="654747" y="0"/>
                  </a:lnTo>
                  <a:close/>
                </a:path>
              </a:pathLst>
            </a:custGeom>
            <a:solidFill>
              <a:srgbClr val="FF8E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9579" y="12791591"/>
            <a:ext cx="5313446" cy="530306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3535817" y="19251815"/>
            <a:ext cx="219710" cy="377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z="20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8</a:t>
            </a:fld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2029" y="1213307"/>
            <a:ext cx="12359005" cy="10130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2880" algn="just">
              <a:lnSpc>
                <a:spcPct val="129500"/>
              </a:lnSpc>
              <a:spcBef>
                <a:spcPts val="100"/>
              </a:spcBef>
            </a:pP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When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customers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find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success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share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success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others,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it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attracts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new prospects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organization,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creating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self-sustaining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loop. </a:t>
            </a:r>
            <a:r>
              <a:rPr sz="220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how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organization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builds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momentum,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why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inbound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methodology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65" dirty="0">
                <a:solidFill>
                  <a:srgbClr val="334659"/>
                </a:solidFill>
                <a:latin typeface="Microsoft Sans Serif"/>
                <a:cs typeface="Microsoft Sans Serif"/>
              </a:rPr>
              <a:t>serves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25" dirty="0">
                <a:solidFill>
                  <a:srgbClr val="334659"/>
                </a:solidFill>
                <a:latin typeface="Microsoft Sans Serif"/>
                <a:cs typeface="Microsoft Sans Serif"/>
              </a:rPr>
              <a:t>as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strong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foundation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u="heavy" spc="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flywheel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9500"/>
              </a:lnSpc>
            </a:pP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With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inbound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marketing,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potential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customers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find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through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channels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like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blogs,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search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engines, </a:t>
            </a:r>
            <a:r>
              <a:rPr sz="2200" spc="-5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social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media.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It’s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opposite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outbound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marketing </a:t>
            </a:r>
            <a:r>
              <a:rPr sz="2200" spc="910" dirty="0">
                <a:solidFill>
                  <a:srgbClr val="334659"/>
                </a:solidFill>
                <a:latin typeface="Microsoft Sans Serif"/>
                <a:cs typeface="Microsoft Sans Serif"/>
              </a:rPr>
              <a:t>—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traditional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advertising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method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where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brand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interrupts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when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aren’t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actively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seeking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information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(like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when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they’re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watching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65" dirty="0">
                <a:solidFill>
                  <a:srgbClr val="334659"/>
                </a:solidFill>
                <a:latin typeface="Microsoft Sans Serif"/>
                <a:cs typeface="Microsoft Sans Serif"/>
              </a:rPr>
              <a:t>TV.)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 marR="260350">
              <a:lnSpc>
                <a:spcPct val="129500"/>
              </a:lnSpc>
            </a:pP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Inbound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marketing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does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not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need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fight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potential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customers’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attention.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By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creating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content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designed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address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problems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needs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ideal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customers,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attract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qualified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prospects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build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trust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credibility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business.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75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750" b="1" spc="-35" dirty="0">
                <a:solidFill>
                  <a:srgbClr val="334659"/>
                </a:solidFill>
                <a:latin typeface="Arial"/>
                <a:cs typeface="Arial"/>
              </a:rPr>
              <a:t>Examples</a:t>
            </a:r>
            <a:r>
              <a:rPr sz="2750" b="1" spc="5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750" b="1" spc="65" dirty="0">
                <a:solidFill>
                  <a:srgbClr val="334659"/>
                </a:solidFill>
                <a:latin typeface="Arial"/>
                <a:cs typeface="Arial"/>
              </a:rPr>
              <a:t>of</a:t>
            </a:r>
            <a:r>
              <a:rPr sz="2750" b="1" spc="5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750" b="1" spc="20" dirty="0">
                <a:solidFill>
                  <a:srgbClr val="334659"/>
                </a:solidFill>
                <a:latin typeface="Arial"/>
                <a:cs typeface="Arial"/>
              </a:rPr>
              <a:t>content</a:t>
            </a:r>
            <a:r>
              <a:rPr sz="2750" b="1" spc="5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750" b="1" spc="10" dirty="0">
                <a:solidFill>
                  <a:srgbClr val="334659"/>
                </a:solidFill>
                <a:latin typeface="Arial"/>
                <a:cs typeface="Arial"/>
              </a:rPr>
              <a:t>offers</a:t>
            </a:r>
            <a:r>
              <a:rPr sz="2750" b="1" spc="55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750" b="1" spc="-20" dirty="0">
                <a:solidFill>
                  <a:srgbClr val="334659"/>
                </a:solidFill>
                <a:latin typeface="Arial"/>
                <a:cs typeface="Arial"/>
              </a:rPr>
              <a:t>and</a:t>
            </a:r>
            <a:r>
              <a:rPr sz="2750" b="1" spc="5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750" b="1" spc="25" dirty="0">
                <a:solidFill>
                  <a:srgbClr val="334659"/>
                </a:solidFill>
                <a:latin typeface="Arial"/>
                <a:cs typeface="Arial"/>
              </a:rPr>
              <a:t>“lead</a:t>
            </a:r>
            <a:r>
              <a:rPr sz="2750" b="1" spc="50" dirty="0">
                <a:solidFill>
                  <a:srgbClr val="334659"/>
                </a:solidFill>
                <a:latin typeface="Arial"/>
                <a:cs typeface="Arial"/>
              </a:rPr>
              <a:t> </a:t>
            </a:r>
            <a:r>
              <a:rPr sz="2750" b="1" spc="5" dirty="0">
                <a:solidFill>
                  <a:srgbClr val="334659"/>
                </a:solidFill>
                <a:latin typeface="Arial"/>
                <a:cs typeface="Arial"/>
              </a:rPr>
              <a:t>magnets”</a:t>
            </a:r>
            <a:endParaRPr sz="2750" dirty="0">
              <a:latin typeface="Arial"/>
              <a:cs typeface="Arial"/>
            </a:endParaRPr>
          </a:p>
          <a:p>
            <a:pPr marL="12700" marR="435609">
              <a:lnSpc>
                <a:spcPct val="129500"/>
              </a:lnSpc>
              <a:spcBef>
                <a:spcPts val="2360"/>
              </a:spcBef>
            </a:pP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possibilities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offer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creation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endless.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It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all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depends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on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company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tastes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audience.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Here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some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most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common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ones: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100" dirty="0">
              <a:latin typeface="Microsoft Sans Serif"/>
              <a:cs typeface="Microsoft Sans Serif"/>
            </a:endParaRPr>
          </a:p>
          <a:p>
            <a:pPr marL="12700" marR="6823075">
              <a:lnSpc>
                <a:spcPct val="129500"/>
              </a:lnSpc>
            </a:pPr>
            <a:r>
              <a:rPr sz="2200" b="1" spc="-40" dirty="0">
                <a:solidFill>
                  <a:srgbClr val="FF7859"/>
                </a:solidFill>
                <a:latin typeface="Arial"/>
                <a:cs typeface="Arial"/>
              </a:rPr>
              <a:t>Webinars:</a:t>
            </a:r>
            <a:r>
              <a:rPr sz="2200" b="1" spc="35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Webinars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events,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video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presentations,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workshops,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seminars,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training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sessions,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classroom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lectures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hosted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delivered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online.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became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even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u="heavy" spc="2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more </a:t>
            </a:r>
            <a:r>
              <a:rPr sz="2200" spc="25" dirty="0">
                <a:solidFill>
                  <a:srgbClr val="00A7BD"/>
                </a:solidFill>
                <a:latin typeface="Microsoft Sans Serif"/>
                <a:cs typeface="Microsoft Sans Serif"/>
              </a:rPr>
              <a:t> </a:t>
            </a:r>
            <a:r>
              <a:rPr sz="2200" u="heavy" spc="3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popular</a:t>
            </a:r>
            <a:r>
              <a:rPr sz="2200" spc="20" dirty="0">
                <a:solidFill>
                  <a:srgbClr val="00A7BD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after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pandemic.</a:t>
            </a:r>
            <a:endParaRPr sz="22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2029" y="13321338"/>
            <a:ext cx="5933440" cy="4803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65" dirty="0">
                <a:solidFill>
                  <a:srgbClr val="FF7859"/>
                </a:solidFill>
                <a:latin typeface="Arial"/>
                <a:cs typeface="Arial"/>
              </a:rPr>
              <a:t>Ebooks:</a:t>
            </a:r>
            <a:r>
              <a:rPr sz="2200" b="1" spc="-5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digital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cousin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traditional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books.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type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content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usually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long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deep,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exploring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concepts,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stories,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examples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about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subject.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were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very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popular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endParaRPr sz="2200" dirty="0">
              <a:latin typeface="Microsoft Sans Serif"/>
              <a:cs typeface="Microsoft Sans Serif"/>
            </a:endParaRPr>
          </a:p>
          <a:p>
            <a:pPr marL="12700" marR="411480">
              <a:lnSpc>
                <a:spcPct val="129500"/>
              </a:lnSpc>
            </a:pP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2010s,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until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today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ebooks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represent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strong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asset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lead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capturing.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Although,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there’s </a:t>
            </a:r>
            <a:r>
              <a:rPr sz="2200" spc="105" dirty="0">
                <a:solidFill>
                  <a:srgbClr val="334659"/>
                </a:solidFill>
                <a:latin typeface="Microsoft Sans Serif"/>
                <a:cs typeface="Microsoft Sans Serif"/>
              </a:rPr>
              <a:t>got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cautious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when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using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them,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since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their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popularity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diminished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their</a:t>
            </a:r>
            <a:endParaRPr sz="2200" dirty="0">
              <a:latin typeface="Microsoft Sans Serif"/>
              <a:cs typeface="Microsoft Sans Serif"/>
            </a:endParaRPr>
          </a:p>
          <a:p>
            <a:pPr marL="12700" marR="36830">
              <a:lnSpc>
                <a:spcPct val="129500"/>
              </a:lnSpc>
            </a:pP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authority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on the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matter. </a:t>
            </a:r>
            <a:r>
              <a:rPr sz="220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So,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try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fit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format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resource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into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best step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endParaRPr sz="2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200" u="heavy" spc="-3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buyer’s</a:t>
            </a:r>
            <a:r>
              <a:rPr sz="2200" u="heavy" spc="-1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1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journey.</a:t>
            </a:r>
            <a:endParaRPr sz="2200" dirty="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94035" y="9126748"/>
            <a:ext cx="6384925" cy="4121785"/>
            <a:chOff x="7594035" y="9126748"/>
            <a:chExt cx="6384925" cy="4121785"/>
          </a:xfrm>
        </p:grpSpPr>
        <p:sp>
          <p:nvSpPr>
            <p:cNvPr id="5" name="object 5"/>
            <p:cNvSpPr/>
            <p:nvPr/>
          </p:nvSpPr>
          <p:spPr>
            <a:xfrm>
              <a:off x="7594035" y="9126748"/>
              <a:ext cx="6384925" cy="4121785"/>
            </a:xfrm>
            <a:custGeom>
              <a:avLst/>
              <a:gdLst/>
              <a:ahLst/>
              <a:cxnLst/>
              <a:rect l="l" t="t" r="r" b="b"/>
              <a:pathLst>
                <a:path w="6384925" h="4121784">
                  <a:moveTo>
                    <a:pt x="6384461" y="0"/>
                  </a:moveTo>
                  <a:lnTo>
                    <a:pt x="0" y="0"/>
                  </a:lnTo>
                  <a:lnTo>
                    <a:pt x="0" y="4121381"/>
                  </a:lnTo>
                  <a:lnTo>
                    <a:pt x="6384461" y="4121381"/>
                  </a:lnTo>
                  <a:lnTo>
                    <a:pt x="6384461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33772" y="9257506"/>
              <a:ext cx="6011623" cy="374897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594035" y="13302002"/>
            <a:ext cx="6384925" cy="3566160"/>
            <a:chOff x="7594035" y="13302002"/>
            <a:chExt cx="6384925" cy="3566160"/>
          </a:xfrm>
        </p:grpSpPr>
        <p:sp>
          <p:nvSpPr>
            <p:cNvPr id="8" name="object 8"/>
            <p:cNvSpPr/>
            <p:nvPr/>
          </p:nvSpPr>
          <p:spPr>
            <a:xfrm>
              <a:off x="7594035" y="13302002"/>
              <a:ext cx="6384925" cy="3566160"/>
            </a:xfrm>
            <a:custGeom>
              <a:avLst/>
              <a:gdLst/>
              <a:ahLst/>
              <a:cxnLst/>
              <a:rect l="l" t="t" r="r" b="b"/>
              <a:pathLst>
                <a:path w="6384925" h="3566159">
                  <a:moveTo>
                    <a:pt x="6384461" y="0"/>
                  </a:moveTo>
                  <a:lnTo>
                    <a:pt x="0" y="0"/>
                  </a:lnTo>
                  <a:lnTo>
                    <a:pt x="0" y="3565731"/>
                  </a:lnTo>
                  <a:lnTo>
                    <a:pt x="6384461" y="3565731"/>
                  </a:lnTo>
                  <a:lnTo>
                    <a:pt x="6384461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33772" y="13432760"/>
              <a:ext cx="6011623" cy="3193673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9231845" y="1"/>
            <a:ext cx="5838825" cy="991235"/>
          </a:xfrm>
          <a:custGeom>
            <a:avLst/>
            <a:gdLst/>
            <a:ahLst/>
            <a:cxnLst/>
            <a:rect l="l" t="t" r="r" b="b"/>
            <a:pathLst>
              <a:path w="5838825" h="991235">
                <a:moveTo>
                  <a:pt x="5838280" y="737273"/>
                </a:moveTo>
                <a:lnTo>
                  <a:pt x="3846047" y="737273"/>
                </a:lnTo>
                <a:lnTo>
                  <a:pt x="3894530" y="737419"/>
                </a:lnTo>
                <a:lnTo>
                  <a:pt x="3942979" y="738352"/>
                </a:lnTo>
                <a:lnTo>
                  <a:pt x="3991398" y="740075"/>
                </a:lnTo>
                <a:lnTo>
                  <a:pt x="4039788" y="742592"/>
                </a:lnTo>
                <a:lnTo>
                  <a:pt x="4088152" y="745910"/>
                </a:lnTo>
                <a:lnTo>
                  <a:pt x="4136491" y="750031"/>
                </a:lnTo>
                <a:lnTo>
                  <a:pt x="4184808" y="754962"/>
                </a:lnTo>
                <a:lnTo>
                  <a:pt x="4233106" y="760706"/>
                </a:lnTo>
                <a:lnTo>
                  <a:pt x="4281385" y="767268"/>
                </a:lnTo>
                <a:lnTo>
                  <a:pt x="4329648" y="774654"/>
                </a:lnTo>
                <a:lnTo>
                  <a:pt x="4377898" y="782867"/>
                </a:lnTo>
                <a:lnTo>
                  <a:pt x="4426137" y="791912"/>
                </a:lnTo>
                <a:lnTo>
                  <a:pt x="4474366" y="801794"/>
                </a:lnTo>
                <a:lnTo>
                  <a:pt x="4522587" y="812518"/>
                </a:lnTo>
                <a:lnTo>
                  <a:pt x="4570804" y="824088"/>
                </a:lnTo>
                <a:lnTo>
                  <a:pt x="4619017" y="836509"/>
                </a:lnTo>
                <a:lnTo>
                  <a:pt x="4667230" y="849786"/>
                </a:lnTo>
                <a:lnTo>
                  <a:pt x="4715444" y="863923"/>
                </a:lnTo>
                <a:lnTo>
                  <a:pt x="4763661" y="878925"/>
                </a:lnTo>
                <a:lnTo>
                  <a:pt x="4811884" y="894797"/>
                </a:lnTo>
                <a:lnTo>
                  <a:pt x="4860114" y="911543"/>
                </a:lnTo>
                <a:lnTo>
                  <a:pt x="4907317" y="925739"/>
                </a:lnTo>
                <a:lnTo>
                  <a:pt x="4955819" y="936282"/>
                </a:lnTo>
                <a:lnTo>
                  <a:pt x="5005084" y="944674"/>
                </a:lnTo>
                <a:lnTo>
                  <a:pt x="5054577" y="952417"/>
                </a:lnTo>
                <a:lnTo>
                  <a:pt x="5155222" y="970217"/>
                </a:lnTo>
                <a:lnTo>
                  <a:pt x="5206359" y="977708"/>
                </a:lnTo>
                <a:lnTo>
                  <a:pt x="5257172" y="983515"/>
                </a:lnTo>
                <a:lnTo>
                  <a:pt x="5307664" y="987665"/>
                </a:lnTo>
                <a:lnTo>
                  <a:pt x="5357834" y="990186"/>
                </a:lnTo>
                <a:lnTo>
                  <a:pt x="5407684" y="991105"/>
                </a:lnTo>
                <a:lnTo>
                  <a:pt x="5457215" y="990450"/>
                </a:lnTo>
                <a:lnTo>
                  <a:pt x="5506426" y="988248"/>
                </a:lnTo>
                <a:lnTo>
                  <a:pt x="5555320" y="984526"/>
                </a:lnTo>
                <a:lnTo>
                  <a:pt x="5603897" y="979313"/>
                </a:lnTo>
                <a:lnTo>
                  <a:pt x="5652157" y="972636"/>
                </a:lnTo>
                <a:lnTo>
                  <a:pt x="5700102" y="964522"/>
                </a:lnTo>
                <a:lnTo>
                  <a:pt x="5747733" y="954999"/>
                </a:lnTo>
                <a:lnTo>
                  <a:pt x="5795050" y="944094"/>
                </a:lnTo>
                <a:lnTo>
                  <a:pt x="5838280" y="932819"/>
                </a:lnTo>
                <a:lnTo>
                  <a:pt x="5838280" y="737273"/>
                </a:lnTo>
                <a:close/>
              </a:path>
              <a:path w="5838825" h="991235">
                <a:moveTo>
                  <a:pt x="5838280" y="0"/>
                </a:moveTo>
                <a:lnTo>
                  <a:pt x="0" y="0"/>
                </a:lnTo>
                <a:lnTo>
                  <a:pt x="23734" y="7730"/>
                </a:lnTo>
                <a:lnTo>
                  <a:pt x="68666" y="20462"/>
                </a:lnTo>
                <a:lnTo>
                  <a:pt x="114078" y="28301"/>
                </a:lnTo>
                <a:lnTo>
                  <a:pt x="166622" y="34397"/>
                </a:lnTo>
                <a:lnTo>
                  <a:pt x="218098" y="42476"/>
                </a:lnTo>
                <a:lnTo>
                  <a:pt x="268535" y="52491"/>
                </a:lnTo>
                <a:lnTo>
                  <a:pt x="317962" y="64391"/>
                </a:lnTo>
                <a:lnTo>
                  <a:pt x="366407" y="78128"/>
                </a:lnTo>
                <a:lnTo>
                  <a:pt x="413901" y="93652"/>
                </a:lnTo>
                <a:lnTo>
                  <a:pt x="460471" y="110913"/>
                </a:lnTo>
                <a:lnTo>
                  <a:pt x="506147" y="129862"/>
                </a:lnTo>
                <a:lnTo>
                  <a:pt x="550958" y="150451"/>
                </a:lnTo>
                <a:lnTo>
                  <a:pt x="594933" y="172629"/>
                </a:lnTo>
                <a:lnTo>
                  <a:pt x="638101" y="196347"/>
                </a:lnTo>
                <a:lnTo>
                  <a:pt x="680491" y="221556"/>
                </a:lnTo>
                <a:lnTo>
                  <a:pt x="722132" y="248207"/>
                </a:lnTo>
                <a:lnTo>
                  <a:pt x="763053" y="276249"/>
                </a:lnTo>
                <a:lnTo>
                  <a:pt x="803283" y="305635"/>
                </a:lnTo>
                <a:lnTo>
                  <a:pt x="842851" y="336314"/>
                </a:lnTo>
                <a:lnTo>
                  <a:pt x="881786" y="368237"/>
                </a:lnTo>
                <a:lnTo>
                  <a:pt x="920117" y="401355"/>
                </a:lnTo>
                <a:lnTo>
                  <a:pt x="957873" y="435618"/>
                </a:lnTo>
                <a:lnTo>
                  <a:pt x="995084" y="470977"/>
                </a:lnTo>
                <a:lnTo>
                  <a:pt x="1031777" y="507383"/>
                </a:lnTo>
                <a:lnTo>
                  <a:pt x="1069411" y="544168"/>
                </a:lnTo>
                <a:lnTo>
                  <a:pt x="1107886" y="579178"/>
                </a:lnTo>
                <a:lnTo>
                  <a:pt x="1147180" y="612431"/>
                </a:lnTo>
                <a:lnTo>
                  <a:pt x="1187271" y="643948"/>
                </a:lnTo>
                <a:lnTo>
                  <a:pt x="1228137" y="673746"/>
                </a:lnTo>
                <a:lnTo>
                  <a:pt x="1269757" y="701845"/>
                </a:lnTo>
                <a:lnTo>
                  <a:pt x="1312108" y="728265"/>
                </a:lnTo>
                <a:lnTo>
                  <a:pt x="1355167" y="753023"/>
                </a:lnTo>
                <a:lnTo>
                  <a:pt x="1398914" y="776139"/>
                </a:lnTo>
                <a:lnTo>
                  <a:pt x="1443327" y="797631"/>
                </a:lnTo>
                <a:lnTo>
                  <a:pt x="1488382" y="817520"/>
                </a:lnTo>
                <a:lnTo>
                  <a:pt x="1534058" y="835824"/>
                </a:lnTo>
                <a:lnTo>
                  <a:pt x="1580334" y="852561"/>
                </a:lnTo>
                <a:lnTo>
                  <a:pt x="1627186" y="867752"/>
                </a:lnTo>
                <a:lnTo>
                  <a:pt x="1674594" y="881414"/>
                </a:lnTo>
                <a:lnTo>
                  <a:pt x="1722534" y="893568"/>
                </a:lnTo>
                <a:lnTo>
                  <a:pt x="1770986" y="904231"/>
                </a:lnTo>
                <a:lnTo>
                  <a:pt x="1819927" y="913424"/>
                </a:lnTo>
                <a:lnTo>
                  <a:pt x="1869335" y="921164"/>
                </a:lnTo>
                <a:lnTo>
                  <a:pt x="1919188" y="927472"/>
                </a:lnTo>
                <a:lnTo>
                  <a:pt x="1969464" y="932365"/>
                </a:lnTo>
                <a:lnTo>
                  <a:pt x="2020141" y="935864"/>
                </a:lnTo>
                <a:lnTo>
                  <a:pt x="2071197" y="937986"/>
                </a:lnTo>
                <a:lnTo>
                  <a:pt x="2171000" y="940206"/>
                </a:lnTo>
                <a:lnTo>
                  <a:pt x="2271489" y="940950"/>
                </a:lnTo>
                <a:lnTo>
                  <a:pt x="2321884" y="940615"/>
                </a:lnTo>
                <a:lnTo>
                  <a:pt x="2372322" y="939727"/>
                </a:lnTo>
                <a:lnTo>
                  <a:pt x="2422761" y="938225"/>
                </a:lnTo>
                <a:lnTo>
                  <a:pt x="2473156" y="936048"/>
                </a:lnTo>
                <a:lnTo>
                  <a:pt x="2523466" y="933134"/>
                </a:lnTo>
                <a:lnTo>
                  <a:pt x="2573648" y="929422"/>
                </a:lnTo>
                <a:lnTo>
                  <a:pt x="2623658" y="924851"/>
                </a:lnTo>
                <a:lnTo>
                  <a:pt x="2673454" y="919360"/>
                </a:lnTo>
                <a:lnTo>
                  <a:pt x="2722993" y="912886"/>
                </a:lnTo>
                <a:lnTo>
                  <a:pt x="2772232" y="905370"/>
                </a:lnTo>
                <a:lnTo>
                  <a:pt x="2821128" y="896749"/>
                </a:lnTo>
                <a:lnTo>
                  <a:pt x="2869639" y="886962"/>
                </a:lnTo>
                <a:lnTo>
                  <a:pt x="2917721" y="875949"/>
                </a:lnTo>
                <a:lnTo>
                  <a:pt x="3064133" y="837957"/>
                </a:lnTo>
                <a:lnTo>
                  <a:pt x="3113430" y="826169"/>
                </a:lnTo>
                <a:lnTo>
                  <a:pt x="3162660" y="815091"/>
                </a:lnTo>
                <a:lnTo>
                  <a:pt x="3211825" y="804730"/>
                </a:lnTo>
                <a:lnTo>
                  <a:pt x="3260927" y="795089"/>
                </a:lnTo>
                <a:lnTo>
                  <a:pt x="3309969" y="786172"/>
                </a:lnTo>
                <a:lnTo>
                  <a:pt x="3358953" y="777986"/>
                </a:lnTo>
                <a:lnTo>
                  <a:pt x="3407880" y="770533"/>
                </a:lnTo>
                <a:lnTo>
                  <a:pt x="3456753" y="763820"/>
                </a:lnTo>
                <a:lnTo>
                  <a:pt x="3505575" y="757850"/>
                </a:lnTo>
                <a:lnTo>
                  <a:pt x="3554346" y="752628"/>
                </a:lnTo>
                <a:lnTo>
                  <a:pt x="3603070" y="748159"/>
                </a:lnTo>
                <a:lnTo>
                  <a:pt x="3651748" y="744448"/>
                </a:lnTo>
                <a:lnTo>
                  <a:pt x="3700383" y="741499"/>
                </a:lnTo>
                <a:lnTo>
                  <a:pt x="3748976" y="739317"/>
                </a:lnTo>
                <a:lnTo>
                  <a:pt x="3797530" y="737907"/>
                </a:lnTo>
                <a:lnTo>
                  <a:pt x="3846047" y="737273"/>
                </a:lnTo>
                <a:lnTo>
                  <a:pt x="5838280" y="737273"/>
                </a:lnTo>
                <a:lnTo>
                  <a:pt x="5838280" y="0"/>
                </a:lnTo>
                <a:close/>
              </a:path>
            </a:pathLst>
          </a:custGeom>
          <a:solidFill>
            <a:srgbClr val="00B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535817" y="19251815"/>
            <a:ext cx="219710" cy="377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z="20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9</a:t>
            </a:fld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195391"/>
            <a:ext cx="965835" cy="2645410"/>
          </a:xfrm>
          <a:custGeom>
            <a:avLst/>
            <a:gdLst/>
            <a:ahLst/>
            <a:cxnLst/>
            <a:rect l="l" t="t" r="r" b="b"/>
            <a:pathLst>
              <a:path w="965835" h="2645409">
                <a:moveTo>
                  <a:pt x="0" y="0"/>
                </a:moveTo>
                <a:lnTo>
                  <a:pt x="0" y="2638456"/>
                </a:lnTo>
                <a:lnTo>
                  <a:pt x="33348" y="2642300"/>
                </a:lnTo>
                <a:lnTo>
                  <a:pt x="82180" y="2644833"/>
                </a:lnTo>
                <a:lnTo>
                  <a:pt x="128653" y="2644060"/>
                </a:lnTo>
                <a:lnTo>
                  <a:pt x="172892" y="2640053"/>
                </a:lnTo>
                <a:lnTo>
                  <a:pt x="215025" y="2632886"/>
                </a:lnTo>
                <a:lnTo>
                  <a:pt x="255177" y="2622633"/>
                </a:lnTo>
                <a:lnTo>
                  <a:pt x="293477" y="2609369"/>
                </a:lnTo>
                <a:lnTo>
                  <a:pt x="330050" y="2593165"/>
                </a:lnTo>
                <a:lnTo>
                  <a:pt x="365024" y="2574097"/>
                </a:lnTo>
                <a:lnTo>
                  <a:pt x="398525" y="2552239"/>
                </a:lnTo>
                <a:lnTo>
                  <a:pt x="430680" y="2527663"/>
                </a:lnTo>
                <a:lnTo>
                  <a:pt x="461616" y="2500444"/>
                </a:lnTo>
                <a:lnTo>
                  <a:pt x="491459" y="2470656"/>
                </a:lnTo>
                <a:lnTo>
                  <a:pt x="520337" y="2438373"/>
                </a:lnTo>
                <a:lnTo>
                  <a:pt x="548375" y="2403667"/>
                </a:lnTo>
                <a:lnTo>
                  <a:pt x="575701" y="2366614"/>
                </a:lnTo>
                <a:lnTo>
                  <a:pt x="602442" y="2327286"/>
                </a:lnTo>
                <a:lnTo>
                  <a:pt x="628724" y="2285758"/>
                </a:lnTo>
                <a:lnTo>
                  <a:pt x="654674" y="2242103"/>
                </a:lnTo>
                <a:lnTo>
                  <a:pt x="679835" y="2197350"/>
                </a:lnTo>
                <a:lnTo>
                  <a:pt x="703818" y="2152224"/>
                </a:lnTo>
                <a:lnTo>
                  <a:pt x="726644" y="2106733"/>
                </a:lnTo>
                <a:lnTo>
                  <a:pt x="748331" y="2060885"/>
                </a:lnTo>
                <a:lnTo>
                  <a:pt x="768899" y="2014686"/>
                </a:lnTo>
                <a:lnTo>
                  <a:pt x="788368" y="1968143"/>
                </a:lnTo>
                <a:lnTo>
                  <a:pt x="806758" y="1921264"/>
                </a:lnTo>
                <a:lnTo>
                  <a:pt x="824087" y="1874056"/>
                </a:lnTo>
                <a:lnTo>
                  <a:pt x="840375" y="1826525"/>
                </a:lnTo>
                <a:lnTo>
                  <a:pt x="855642" y="1778679"/>
                </a:lnTo>
                <a:lnTo>
                  <a:pt x="869906" y="1730526"/>
                </a:lnTo>
                <a:lnTo>
                  <a:pt x="883189" y="1682071"/>
                </a:lnTo>
                <a:lnTo>
                  <a:pt x="895508" y="1633322"/>
                </a:lnTo>
                <a:lnTo>
                  <a:pt x="906884" y="1584286"/>
                </a:lnTo>
                <a:lnTo>
                  <a:pt x="917336" y="1534971"/>
                </a:lnTo>
                <a:lnTo>
                  <a:pt x="926883" y="1485383"/>
                </a:lnTo>
                <a:lnTo>
                  <a:pt x="935545" y="1435529"/>
                </a:lnTo>
                <a:lnTo>
                  <a:pt x="943342" y="1385417"/>
                </a:lnTo>
                <a:lnTo>
                  <a:pt x="950292" y="1335054"/>
                </a:lnTo>
                <a:lnTo>
                  <a:pt x="956416" y="1284446"/>
                </a:lnTo>
                <a:lnTo>
                  <a:pt x="961732" y="1233601"/>
                </a:lnTo>
                <a:lnTo>
                  <a:pt x="965096" y="1184012"/>
                </a:lnTo>
                <a:lnTo>
                  <a:pt x="965562" y="1135156"/>
                </a:lnTo>
                <a:lnTo>
                  <a:pt x="963165" y="1087024"/>
                </a:lnTo>
                <a:lnTo>
                  <a:pt x="957940" y="1039612"/>
                </a:lnTo>
                <a:lnTo>
                  <a:pt x="949923" y="992913"/>
                </a:lnTo>
                <a:lnTo>
                  <a:pt x="939148" y="946921"/>
                </a:lnTo>
                <a:lnTo>
                  <a:pt x="925651" y="901628"/>
                </a:lnTo>
                <a:lnTo>
                  <a:pt x="909466" y="857029"/>
                </a:lnTo>
                <a:lnTo>
                  <a:pt x="890628" y="813118"/>
                </a:lnTo>
                <a:lnTo>
                  <a:pt x="869173" y="769887"/>
                </a:lnTo>
                <a:lnTo>
                  <a:pt x="845136" y="727331"/>
                </a:lnTo>
                <a:lnTo>
                  <a:pt x="818551" y="685443"/>
                </a:lnTo>
                <a:lnTo>
                  <a:pt x="789373" y="643154"/>
                </a:lnTo>
                <a:lnTo>
                  <a:pt x="759218" y="601884"/>
                </a:lnTo>
                <a:lnTo>
                  <a:pt x="728104" y="561610"/>
                </a:lnTo>
                <a:lnTo>
                  <a:pt x="696046" y="522308"/>
                </a:lnTo>
                <a:lnTo>
                  <a:pt x="663063" y="483956"/>
                </a:lnTo>
                <a:lnTo>
                  <a:pt x="629171" y="446529"/>
                </a:lnTo>
                <a:lnTo>
                  <a:pt x="594386" y="410005"/>
                </a:lnTo>
                <a:lnTo>
                  <a:pt x="558726" y="374359"/>
                </a:lnTo>
                <a:lnTo>
                  <a:pt x="522207" y="339570"/>
                </a:lnTo>
                <a:lnTo>
                  <a:pt x="484847" y="305612"/>
                </a:lnTo>
                <a:lnTo>
                  <a:pt x="446661" y="272463"/>
                </a:lnTo>
                <a:lnTo>
                  <a:pt x="407666" y="240100"/>
                </a:lnTo>
                <a:lnTo>
                  <a:pt x="367880" y="208498"/>
                </a:lnTo>
                <a:lnTo>
                  <a:pt x="327320" y="177635"/>
                </a:lnTo>
                <a:lnTo>
                  <a:pt x="286002" y="147488"/>
                </a:lnTo>
                <a:lnTo>
                  <a:pt x="243942" y="118032"/>
                </a:lnTo>
                <a:lnTo>
                  <a:pt x="199208" y="89024"/>
                </a:lnTo>
                <a:lnTo>
                  <a:pt x="154348" y="63298"/>
                </a:lnTo>
                <a:lnTo>
                  <a:pt x="109357" y="40815"/>
                </a:lnTo>
                <a:lnTo>
                  <a:pt x="64232" y="21537"/>
                </a:lnTo>
                <a:lnTo>
                  <a:pt x="18968" y="5424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598723" y="14834398"/>
            <a:ext cx="7471409" cy="3514725"/>
            <a:chOff x="7598723" y="14834398"/>
            <a:chExt cx="7471409" cy="3514725"/>
          </a:xfrm>
        </p:grpSpPr>
        <p:sp>
          <p:nvSpPr>
            <p:cNvPr id="4" name="object 4"/>
            <p:cNvSpPr/>
            <p:nvPr/>
          </p:nvSpPr>
          <p:spPr>
            <a:xfrm>
              <a:off x="13257895" y="14969510"/>
              <a:ext cx="1812289" cy="2673985"/>
            </a:xfrm>
            <a:custGeom>
              <a:avLst/>
              <a:gdLst/>
              <a:ahLst/>
              <a:cxnLst/>
              <a:rect l="l" t="t" r="r" b="b"/>
              <a:pathLst>
                <a:path w="1812290" h="2673984">
                  <a:moveTo>
                    <a:pt x="1289995" y="0"/>
                  </a:moveTo>
                  <a:lnTo>
                    <a:pt x="1243801" y="2069"/>
                  </a:lnTo>
                  <a:lnTo>
                    <a:pt x="1197437" y="7033"/>
                  </a:lnTo>
                  <a:lnTo>
                    <a:pt x="1150898" y="14854"/>
                  </a:lnTo>
                  <a:lnTo>
                    <a:pt x="1104179" y="25492"/>
                  </a:lnTo>
                  <a:lnTo>
                    <a:pt x="1057276" y="38909"/>
                  </a:lnTo>
                  <a:lnTo>
                    <a:pt x="1010184" y="55067"/>
                  </a:lnTo>
                  <a:lnTo>
                    <a:pt x="962899" y="73926"/>
                  </a:lnTo>
                  <a:lnTo>
                    <a:pt x="915417" y="95448"/>
                  </a:lnTo>
                  <a:lnTo>
                    <a:pt x="868999" y="118607"/>
                  </a:lnTo>
                  <a:lnTo>
                    <a:pt x="823862" y="142891"/>
                  </a:lnTo>
                  <a:lnTo>
                    <a:pt x="779992" y="168287"/>
                  </a:lnTo>
                  <a:lnTo>
                    <a:pt x="737376" y="194779"/>
                  </a:lnTo>
                  <a:lnTo>
                    <a:pt x="695997" y="222353"/>
                  </a:lnTo>
                  <a:lnTo>
                    <a:pt x="655843" y="250995"/>
                  </a:lnTo>
                  <a:lnTo>
                    <a:pt x="616899" y="280691"/>
                  </a:lnTo>
                  <a:lnTo>
                    <a:pt x="579150" y="311426"/>
                  </a:lnTo>
                  <a:lnTo>
                    <a:pt x="542582" y="343185"/>
                  </a:lnTo>
                  <a:lnTo>
                    <a:pt x="507182" y="375955"/>
                  </a:lnTo>
                  <a:lnTo>
                    <a:pt x="472933" y="409720"/>
                  </a:lnTo>
                  <a:lnTo>
                    <a:pt x="439823" y="444467"/>
                  </a:lnTo>
                  <a:lnTo>
                    <a:pt x="407837" y="480181"/>
                  </a:lnTo>
                  <a:lnTo>
                    <a:pt x="376961" y="516848"/>
                  </a:lnTo>
                  <a:lnTo>
                    <a:pt x="347179" y="554453"/>
                  </a:lnTo>
                  <a:lnTo>
                    <a:pt x="318479" y="592982"/>
                  </a:lnTo>
                  <a:lnTo>
                    <a:pt x="290845" y="632421"/>
                  </a:lnTo>
                  <a:lnTo>
                    <a:pt x="264263" y="672755"/>
                  </a:lnTo>
                  <a:lnTo>
                    <a:pt x="238719" y="713969"/>
                  </a:lnTo>
                  <a:lnTo>
                    <a:pt x="214199" y="756050"/>
                  </a:lnTo>
                  <a:lnTo>
                    <a:pt x="190687" y="798983"/>
                  </a:lnTo>
                  <a:lnTo>
                    <a:pt x="168171" y="842753"/>
                  </a:lnTo>
                  <a:lnTo>
                    <a:pt x="146635" y="887347"/>
                  </a:lnTo>
                  <a:lnTo>
                    <a:pt x="126066" y="932749"/>
                  </a:lnTo>
                  <a:lnTo>
                    <a:pt x="106448" y="978946"/>
                  </a:lnTo>
                  <a:lnTo>
                    <a:pt x="87768" y="1025923"/>
                  </a:lnTo>
                  <a:lnTo>
                    <a:pt x="70011" y="1073665"/>
                  </a:lnTo>
                  <a:lnTo>
                    <a:pt x="55302" y="1119743"/>
                  </a:lnTo>
                  <a:lnTo>
                    <a:pt x="43391" y="1166830"/>
                  </a:lnTo>
                  <a:lnTo>
                    <a:pt x="33540" y="1214660"/>
                  </a:lnTo>
                  <a:lnTo>
                    <a:pt x="25013" y="1262966"/>
                  </a:lnTo>
                  <a:lnTo>
                    <a:pt x="17072" y="1311483"/>
                  </a:lnTo>
                  <a:lnTo>
                    <a:pt x="8980" y="1359945"/>
                  </a:lnTo>
                  <a:lnTo>
                    <a:pt x="0" y="1408086"/>
                  </a:lnTo>
                  <a:lnTo>
                    <a:pt x="3875" y="1456607"/>
                  </a:lnTo>
                  <a:lnTo>
                    <a:pt x="8836" y="1504512"/>
                  </a:lnTo>
                  <a:lnTo>
                    <a:pt x="15218" y="1551697"/>
                  </a:lnTo>
                  <a:lnTo>
                    <a:pt x="23358" y="1598062"/>
                  </a:lnTo>
                  <a:lnTo>
                    <a:pt x="33592" y="1643503"/>
                  </a:lnTo>
                  <a:lnTo>
                    <a:pt x="46256" y="1687920"/>
                  </a:lnTo>
                  <a:lnTo>
                    <a:pt x="61684" y="1731211"/>
                  </a:lnTo>
                  <a:lnTo>
                    <a:pt x="80215" y="1773272"/>
                  </a:lnTo>
                  <a:lnTo>
                    <a:pt x="102183" y="1814004"/>
                  </a:lnTo>
                  <a:lnTo>
                    <a:pt x="127924" y="1853303"/>
                  </a:lnTo>
                  <a:lnTo>
                    <a:pt x="157775" y="1891067"/>
                  </a:lnTo>
                  <a:lnTo>
                    <a:pt x="192071" y="1927196"/>
                  </a:lnTo>
                  <a:lnTo>
                    <a:pt x="229144" y="1962471"/>
                  </a:lnTo>
                  <a:lnTo>
                    <a:pt x="266590" y="1997228"/>
                  </a:lnTo>
                  <a:lnTo>
                    <a:pt x="304416" y="2031446"/>
                  </a:lnTo>
                  <a:lnTo>
                    <a:pt x="342632" y="2065105"/>
                  </a:lnTo>
                  <a:lnTo>
                    <a:pt x="381243" y="2098184"/>
                  </a:lnTo>
                  <a:lnTo>
                    <a:pt x="420260" y="2130663"/>
                  </a:lnTo>
                  <a:lnTo>
                    <a:pt x="459689" y="2162521"/>
                  </a:lnTo>
                  <a:lnTo>
                    <a:pt x="499538" y="2193738"/>
                  </a:lnTo>
                  <a:lnTo>
                    <a:pt x="539815" y="2224293"/>
                  </a:lnTo>
                  <a:lnTo>
                    <a:pt x="580528" y="2254166"/>
                  </a:lnTo>
                  <a:lnTo>
                    <a:pt x="621685" y="2283336"/>
                  </a:lnTo>
                  <a:lnTo>
                    <a:pt x="663295" y="2311783"/>
                  </a:lnTo>
                  <a:lnTo>
                    <a:pt x="705364" y="2339486"/>
                  </a:lnTo>
                  <a:lnTo>
                    <a:pt x="747901" y="2366425"/>
                  </a:lnTo>
                  <a:lnTo>
                    <a:pt x="790913" y="2392579"/>
                  </a:lnTo>
                  <a:lnTo>
                    <a:pt x="834409" y="2417927"/>
                  </a:lnTo>
                  <a:lnTo>
                    <a:pt x="878397" y="2442450"/>
                  </a:lnTo>
                  <a:lnTo>
                    <a:pt x="922884" y="2466127"/>
                  </a:lnTo>
                  <a:lnTo>
                    <a:pt x="967878" y="2488936"/>
                  </a:lnTo>
                  <a:lnTo>
                    <a:pt x="1013388" y="2510859"/>
                  </a:lnTo>
                  <a:lnTo>
                    <a:pt x="1059420" y="2531873"/>
                  </a:lnTo>
                  <a:lnTo>
                    <a:pt x="1105984" y="2551960"/>
                  </a:lnTo>
                  <a:lnTo>
                    <a:pt x="1153086" y="2571097"/>
                  </a:lnTo>
                  <a:lnTo>
                    <a:pt x="1200736" y="2589265"/>
                  </a:lnTo>
                  <a:lnTo>
                    <a:pt x="1248940" y="2606444"/>
                  </a:lnTo>
                  <a:lnTo>
                    <a:pt x="1311475" y="2626621"/>
                  </a:lnTo>
                  <a:lnTo>
                    <a:pt x="1371015" y="2643123"/>
                  </a:lnTo>
                  <a:lnTo>
                    <a:pt x="1427689" y="2656021"/>
                  </a:lnTo>
                  <a:lnTo>
                    <a:pt x="1481622" y="2665391"/>
                  </a:lnTo>
                  <a:lnTo>
                    <a:pt x="1532942" y="2671306"/>
                  </a:lnTo>
                  <a:lnTo>
                    <a:pt x="1581775" y="2673840"/>
                  </a:lnTo>
                  <a:lnTo>
                    <a:pt x="1628248" y="2673067"/>
                  </a:lnTo>
                  <a:lnTo>
                    <a:pt x="1672487" y="2669060"/>
                  </a:lnTo>
                  <a:lnTo>
                    <a:pt x="1714620" y="2661893"/>
                  </a:lnTo>
                  <a:lnTo>
                    <a:pt x="1754773" y="2651640"/>
                  </a:lnTo>
                  <a:lnTo>
                    <a:pt x="1793073" y="2638376"/>
                  </a:lnTo>
                  <a:lnTo>
                    <a:pt x="1812229" y="2629889"/>
                  </a:lnTo>
                  <a:lnTo>
                    <a:pt x="1812229" y="195928"/>
                  </a:lnTo>
                  <a:lnTo>
                    <a:pt x="1743535" y="147039"/>
                  </a:lnTo>
                  <a:lnTo>
                    <a:pt x="1698801" y="118031"/>
                  </a:lnTo>
                  <a:lnTo>
                    <a:pt x="1653941" y="92305"/>
                  </a:lnTo>
                  <a:lnTo>
                    <a:pt x="1608951" y="69822"/>
                  </a:lnTo>
                  <a:lnTo>
                    <a:pt x="1563826" y="50544"/>
                  </a:lnTo>
                  <a:lnTo>
                    <a:pt x="1518562" y="34431"/>
                  </a:lnTo>
                  <a:lnTo>
                    <a:pt x="1473154" y="21445"/>
                  </a:lnTo>
                  <a:lnTo>
                    <a:pt x="1427597" y="11548"/>
                  </a:lnTo>
                  <a:lnTo>
                    <a:pt x="1381889" y="4700"/>
                  </a:lnTo>
                  <a:lnTo>
                    <a:pt x="1336023" y="864"/>
                  </a:lnTo>
                  <a:lnTo>
                    <a:pt x="1289995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98723" y="14834398"/>
              <a:ext cx="6384925" cy="3514725"/>
            </a:xfrm>
            <a:custGeom>
              <a:avLst/>
              <a:gdLst/>
              <a:ahLst/>
              <a:cxnLst/>
              <a:rect l="l" t="t" r="r" b="b"/>
              <a:pathLst>
                <a:path w="6384925" h="3514725">
                  <a:moveTo>
                    <a:pt x="6384461" y="0"/>
                  </a:moveTo>
                  <a:lnTo>
                    <a:pt x="0" y="0"/>
                  </a:lnTo>
                  <a:lnTo>
                    <a:pt x="0" y="3514213"/>
                  </a:lnTo>
                  <a:lnTo>
                    <a:pt x="6384461" y="3514213"/>
                  </a:lnTo>
                  <a:lnTo>
                    <a:pt x="6384461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33772" y="14969447"/>
              <a:ext cx="6011623" cy="313954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312029" y="1213307"/>
            <a:ext cx="5722620" cy="306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50" dirty="0">
                <a:solidFill>
                  <a:srgbClr val="FF7859"/>
                </a:solidFill>
                <a:latin typeface="Arial"/>
                <a:cs typeface="Arial"/>
              </a:rPr>
              <a:t>Infographics:</a:t>
            </a:r>
            <a:r>
              <a:rPr sz="2200" b="1" spc="40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An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infographic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visual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representation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information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data.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It’s </a:t>
            </a:r>
            <a:r>
              <a:rPr sz="220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excellent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educational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purposes.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virtual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world,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interactive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versions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manage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attract more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attention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even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allow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capture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data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regarding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consumption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infographic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information.</a:t>
            </a:r>
            <a:endParaRPr sz="22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598723" y="1189681"/>
            <a:ext cx="6921500" cy="4095750"/>
            <a:chOff x="7598723" y="1189681"/>
            <a:chExt cx="6921500" cy="4095750"/>
          </a:xfrm>
        </p:grpSpPr>
        <p:sp>
          <p:nvSpPr>
            <p:cNvPr id="9" name="object 9"/>
            <p:cNvSpPr/>
            <p:nvPr/>
          </p:nvSpPr>
          <p:spPr>
            <a:xfrm>
              <a:off x="13258122" y="2143055"/>
              <a:ext cx="1262380" cy="1632585"/>
            </a:xfrm>
            <a:custGeom>
              <a:avLst/>
              <a:gdLst/>
              <a:ahLst/>
              <a:cxnLst/>
              <a:rect l="l" t="t" r="r" b="b"/>
              <a:pathLst>
                <a:path w="1262380" h="1632585">
                  <a:moveTo>
                    <a:pt x="654747" y="0"/>
                  </a:moveTo>
                  <a:lnTo>
                    <a:pt x="518714" y="3061"/>
                  </a:lnTo>
                  <a:lnTo>
                    <a:pt x="277862" y="119881"/>
                  </a:lnTo>
                  <a:lnTo>
                    <a:pt x="235689" y="144881"/>
                  </a:lnTo>
                  <a:lnTo>
                    <a:pt x="197626" y="173162"/>
                  </a:lnTo>
                  <a:lnTo>
                    <a:pt x="163503" y="204475"/>
                  </a:lnTo>
                  <a:lnTo>
                    <a:pt x="133153" y="238574"/>
                  </a:lnTo>
                  <a:lnTo>
                    <a:pt x="106406" y="275210"/>
                  </a:lnTo>
                  <a:lnTo>
                    <a:pt x="83094" y="314136"/>
                  </a:lnTo>
                  <a:lnTo>
                    <a:pt x="63048" y="355104"/>
                  </a:lnTo>
                  <a:lnTo>
                    <a:pt x="46100" y="397866"/>
                  </a:lnTo>
                  <a:lnTo>
                    <a:pt x="32079" y="442175"/>
                  </a:lnTo>
                  <a:lnTo>
                    <a:pt x="20819" y="487784"/>
                  </a:lnTo>
                  <a:lnTo>
                    <a:pt x="12149" y="534444"/>
                  </a:lnTo>
                  <a:lnTo>
                    <a:pt x="5902" y="581908"/>
                  </a:lnTo>
                  <a:lnTo>
                    <a:pt x="1908" y="629928"/>
                  </a:lnTo>
                  <a:lnTo>
                    <a:pt x="0" y="678257"/>
                  </a:lnTo>
                  <a:lnTo>
                    <a:pt x="7" y="726646"/>
                  </a:lnTo>
                  <a:lnTo>
                    <a:pt x="1762" y="774849"/>
                  </a:lnTo>
                  <a:lnTo>
                    <a:pt x="5095" y="822617"/>
                  </a:lnTo>
                  <a:lnTo>
                    <a:pt x="9838" y="869703"/>
                  </a:lnTo>
                  <a:lnTo>
                    <a:pt x="15823" y="915860"/>
                  </a:lnTo>
                  <a:lnTo>
                    <a:pt x="22880" y="960839"/>
                  </a:lnTo>
                  <a:lnTo>
                    <a:pt x="30841" y="1004393"/>
                  </a:lnTo>
                  <a:lnTo>
                    <a:pt x="39537" y="1046274"/>
                  </a:lnTo>
                  <a:lnTo>
                    <a:pt x="48799" y="1086235"/>
                  </a:lnTo>
                  <a:lnTo>
                    <a:pt x="58459" y="1124028"/>
                  </a:lnTo>
                  <a:lnTo>
                    <a:pt x="78296" y="1192119"/>
                  </a:lnTo>
                  <a:lnTo>
                    <a:pt x="97698" y="1248566"/>
                  </a:lnTo>
                  <a:lnTo>
                    <a:pt x="112273" y="1285266"/>
                  </a:lnTo>
                  <a:lnTo>
                    <a:pt x="128473" y="1321559"/>
                  </a:lnTo>
                  <a:lnTo>
                    <a:pt x="146425" y="1357168"/>
                  </a:lnTo>
                  <a:lnTo>
                    <a:pt x="166256" y="1391817"/>
                  </a:lnTo>
                  <a:lnTo>
                    <a:pt x="188094" y="1425232"/>
                  </a:lnTo>
                  <a:lnTo>
                    <a:pt x="212067" y="1457135"/>
                  </a:lnTo>
                  <a:lnTo>
                    <a:pt x="238302" y="1487252"/>
                  </a:lnTo>
                  <a:lnTo>
                    <a:pt x="266927" y="1515306"/>
                  </a:lnTo>
                  <a:lnTo>
                    <a:pt x="298068" y="1541021"/>
                  </a:lnTo>
                  <a:lnTo>
                    <a:pt x="331854" y="1564122"/>
                  </a:lnTo>
                  <a:lnTo>
                    <a:pt x="368412" y="1584334"/>
                  </a:lnTo>
                  <a:lnTo>
                    <a:pt x="407869" y="1601379"/>
                  </a:lnTo>
                  <a:lnTo>
                    <a:pt x="450353" y="1614983"/>
                  </a:lnTo>
                  <a:lnTo>
                    <a:pt x="495992" y="1624869"/>
                  </a:lnTo>
                  <a:lnTo>
                    <a:pt x="544912" y="1630762"/>
                  </a:lnTo>
                  <a:lnTo>
                    <a:pt x="597241" y="1632386"/>
                  </a:lnTo>
                  <a:lnTo>
                    <a:pt x="653108" y="1629465"/>
                  </a:lnTo>
                  <a:lnTo>
                    <a:pt x="712638" y="1621723"/>
                  </a:lnTo>
                  <a:lnTo>
                    <a:pt x="775960" y="1608885"/>
                  </a:lnTo>
                  <a:lnTo>
                    <a:pt x="819655" y="1596694"/>
                  </a:lnTo>
                  <a:lnTo>
                    <a:pt x="862085" y="1581293"/>
                  </a:lnTo>
                  <a:lnTo>
                    <a:pt x="903118" y="1562924"/>
                  </a:lnTo>
                  <a:lnTo>
                    <a:pt x="942622" y="1541831"/>
                  </a:lnTo>
                  <a:lnTo>
                    <a:pt x="980464" y="1518257"/>
                  </a:lnTo>
                  <a:lnTo>
                    <a:pt x="1016513" y="1492446"/>
                  </a:lnTo>
                  <a:lnTo>
                    <a:pt x="1050637" y="1464641"/>
                  </a:lnTo>
                  <a:lnTo>
                    <a:pt x="1082703" y="1435085"/>
                  </a:lnTo>
                  <a:lnTo>
                    <a:pt x="1112579" y="1404022"/>
                  </a:lnTo>
                  <a:lnTo>
                    <a:pt x="1140134" y="1371696"/>
                  </a:lnTo>
                  <a:lnTo>
                    <a:pt x="1165235" y="1338349"/>
                  </a:lnTo>
                  <a:lnTo>
                    <a:pt x="1187751" y="1304225"/>
                  </a:lnTo>
                  <a:lnTo>
                    <a:pt x="1207549" y="1269567"/>
                  </a:lnTo>
                  <a:lnTo>
                    <a:pt x="1224497" y="1234619"/>
                  </a:lnTo>
                  <a:lnTo>
                    <a:pt x="1249316" y="1164826"/>
                  </a:lnTo>
                  <a:lnTo>
                    <a:pt x="1261151" y="1096793"/>
                  </a:lnTo>
                  <a:lnTo>
                    <a:pt x="1261869" y="1064044"/>
                  </a:lnTo>
                  <a:lnTo>
                    <a:pt x="1258946" y="1032466"/>
                  </a:lnTo>
                  <a:lnTo>
                    <a:pt x="1241644" y="973793"/>
                  </a:lnTo>
                  <a:lnTo>
                    <a:pt x="1208190" y="922721"/>
                  </a:lnTo>
                  <a:lnTo>
                    <a:pt x="1157526" y="881198"/>
                  </a:lnTo>
                  <a:lnTo>
                    <a:pt x="1088596" y="851169"/>
                  </a:lnTo>
                  <a:lnTo>
                    <a:pt x="993009" y="774892"/>
                  </a:lnTo>
                  <a:lnTo>
                    <a:pt x="904128" y="643671"/>
                  </a:lnTo>
                  <a:lnTo>
                    <a:pt x="838595" y="519486"/>
                  </a:lnTo>
                  <a:lnTo>
                    <a:pt x="813052" y="464318"/>
                  </a:lnTo>
                  <a:lnTo>
                    <a:pt x="736135" y="142988"/>
                  </a:lnTo>
                  <a:lnTo>
                    <a:pt x="654747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598723" y="1189681"/>
              <a:ext cx="6384925" cy="4095750"/>
            </a:xfrm>
            <a:custGeom>
              <a:avLst/>
              <a:gdLst/>
              <a:ahLst/>
              <a:cxnLst/>
              <a:rect l="l" t="t" r="r" b="b"/>
              <a:pathLst>
                <a:path w="6384925" h="4095750">
                  <a:moveTo>
                    <a:pt x="6384461" y="0"/>
                  </a:moveTo>
                  <a:lnTo>
                    <a:pt x="0" y="0"/>
                  </a:lnTo>
                  <a:lnTo>
                    <a:pt x="0" y="4095623"/>
                  </a:lnTo>
                  <a:lnTo>
                    <a:pt x="6384461" y="4095623"/>
                  </a:lnTo>
                  <a:lnTo>
                    <a:pt x="6384461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33772" y="1324731"/>
              <a:ext cx="6011623" cy="372204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312029" y="5955710"/>
            <a:ext cx="6023610" cy="306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35" dirty="0">
                <a:solidFill>
                  <a:srgbClr val="FF7859"/>
                </a:solidFill>
                <a:latin typeface="Arial"/>
                <a:cs typeface="Arial"/>
              </a:rPr>
              <a:t>Product</a:t>
            </a:r>
            <a:r>
              <a:rPr sz="2200" b="1" spc="25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FF7859"/>
                </a:solidFill>
                <a:latin typeface="Arial"/>
                <a:cs typeface="Arial"/>
              </a:rPr>
              <a:t>demonstration:</a:t>
            </a:r>
            <a:r>
              <a:rPr sz="2200" b="1" spc="-15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Demos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 considered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decision-stage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lead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magnet.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Anyone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who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334659"/>
                </a:solidFill>
                <a:latin typeface="Microsoft Sans Serif"/>
                <a:cs typeface="Microsoft Sans Serif"/>
              </a:rPr>
              <a:t>shows</a:t>
            </a:r>
            <a:r>
              <a:rPr sz="2200" spc="9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interest</a:t>
            </a:r>
            <a:r>
              <a:rPr sz="2200" spc="9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9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seeing</a:t>
            </a:r>
            <a:r>
              <a:rPr sz="2200" spc="9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9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demonstration</a:t>
            </a:r>
            <a:r>
              <a:rPr sz="2200" spc="9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product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probably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market,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looking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out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solution.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Demos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will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likely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attract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 </a:t>
            </a:r>
            <a:r>
              <a:rPr sz="2200" spc="-8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small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number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people, </a:t>
            </a:r>
            <a:r>
              <a:rPr sz="2200" spc="80" dirty="0">
                <a:solidFill>
                  <a:srgbClr val="334659"/>
                </a:solidFill>
                <a:latin typeface="Microsoft Sans Serif"/>
                <a:cs typeface="Microsoft Sans Serif"/>
              </a:rPr>
              <a:t>but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 will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also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 </a:t>
            </a:r>
            <a:r>
              <a:rPr sz="2200" spc="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0" dirty="0">
                <a:solidFill>
                  <a:srgbClr val="334659"/>
                </a:solidFill>
                <a:latin typeface="Microsoft Sans Serif"/>
                <a:cs typeface="Microsoft Sans Serif"/>
              </a:rPr>
              <a:t>sales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team’s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favorite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contact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type.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12029" y="10317650"/>
            <a:ext cx="5804535" cy="306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25" dirty="0">
                <a:solidFill>
                  <a:srgbClr val="FF7859"/>
                </a:solidFill>
                <a:latin typeface="Arial"/>
                <a:cs typeface="Arial"/>
              </a:rPr>
              <a:t>Newsletter</a:t>
            </a:r>
            <a:r>
              <a:rPr sz="2200" b="1" spc="35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b="1" spc="-60" dirty="0">
                <a:solidFill>
                  <a:srgbClr val="FF7859"/>
                </a:solidFill>
                <a:latin typeface="Arial"/>
                <a:cs typeface="Arial"/>
              </a:rPr>
              <a:t>subscription:</a:t>
            </a:r>
            <a:r>
              <a:rPr sz="2200" b="1" spc="40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spc="-65" dirty="0">
                <a:solidFill>
                  <a:srgbClr val="334659"/>
                </a:solidFill>
                <a:latin typeface="Microsoft Sans Serif"/>
                <a:cs typeface="Microsoft Sans Serif"/>
              </a:rPr>
              <a:t>Usually,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first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lead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magnet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any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blog.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Newsletters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bring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exclusive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content,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curate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content,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just </a:t>
            </a:r>
            <a:r>
              <a:rPr sz="2200" spc="-5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promote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articles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available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on the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blog.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 secret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success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lies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following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good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email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marketing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practices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having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strategy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behind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its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use.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12029" y="14859133"/>
            <a:ext cx="5696585" cy="219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55" dirty="0">
                <a:solidFill>
                  <a:srgbClr val="FF7859"/>
                </a:solidFill>
                <a:latin typeface="Arial"/>
                <a:cs typeface="Arial"/>
              </a:rPr>
              <a:t>Templates:</a:t>
            </a:r>
            <a:r>
              <a:rPr sz="2200" b="1" spc="35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document,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spreadsheet,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slide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format.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If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there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 </a:t>
            </a:r>
            <a:r>
              <a:rPr sz="2200" spc="-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something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complex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repetitive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help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audience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do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correctly,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faster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way,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offer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bring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75" dirty="0">
                <a:solidFill>
                  <a:srgbClr val="334659"/>
                </a:solidFill>
                <a:latin typeface="Microsoft Sans Serif"/>
                <a:cs typeface="Microsoft Sans Serif"/>
              </a:rPr>
              <a:t>lot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leads.</a:t>
            </a:r>
            <a:endParaRPr sz="22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598723" y="5932088"/>
            <a:ext cx="6384925" cy="3514725"/>
            <a:chOff x="7598723" y="5932088"/>
            <a:chExt cx="6384925" cy="3514725"/>
          </a:xfrm>
        </p:grpSpPr>
        <p:sp>
          <p:nvSpPr>
            <p:cNvPr id="16" name="object 16"/>
            <p:cNvSpPr/>
            <p:nvPr/>
          </p:nvSpPr>
          <p:spPr>
            <a:xfrm>
              <a:off x="7598723" y="5932088"/>
              <a:ext cx="6384925" cy="3514725"/>
            </a:xfrm>
            <a:custGeom>
              <a:avLst/>
              <a:gdLst/>
              <a:ahLst/>
              <a:cxnLst/>
              <a:rect l="l" t="t" r="r" b="b"/>
              <a:pathLst>
                <a:path w="6384925" h="3514725">
                  <a:moveTo>
                    <a:pt x="6384461" y="0"/>
                  </a:moveTo>
                  <a:lnTo>
                    <a:pt x="0" y="0"/>
                  </a:lnTo>
                  <a:lnTo>
                    <a:pt x="0" y="3514213"/>
                  </a:lnTo>
                  <a:lnTo>
                    <a:pt x="6384461" y="3514213"/>
                  </a:lnTo>
                  <a:lnTo>
                    <a:pt x="6384461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33772" y="6067137"/>
              <a:ext cx="6011623" cy="3139543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7598723" y="10352543"/>
            <a:ext cx="6355080" cy="3573145"/>
            <a:chOff x="7598723" y="10352543"/>
            <a:chExt cx="6355080" cy="3573145"/>
          </a:xfrm>
        </p:grpSpPr>
        <p:sp>
          <p:nvSpPr>
            <p:cNvPr id="19" name="object 19"/>
            <p:cNvSpPr/>
            <p:nvPr/>
          </p:nvSpPr>
          <p:spPr>
            <a:xfrm>
              <a:off x="7598723" y="10352543"/>
              <a:ext cx="6355080" cy="3573145"/>
            </a:xfrm>
            <a:custGeom>
              <a:avLst/>
              <a:gdLst/>
              <a:ahLst/>
              <a:cxnLst/>
              <a:rect l="l" t="t" r="r" b="b"/>
              <a:pathLst>
                <a:path w="6355080" h="3573144">
                  <a:moveTo>
                    <a:pt x="6355023" y="0"/>
                  </a:moveTo>
                  <a:lnTo>
                    <a:pt x="0" y="0"/>
                  </a:lnTo>
                  <a:lnTo>
                    <a:pt x="0" y="3573090"/>
                  </a:lnTo>
                  <a:lnTo>
                    <a:pt x="6355023" y="3573090"/>
                  </a:lnTo>
                  <a:lnTo>
                    <a:pt x="6355023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33772" y="10487584"/>
              <a:ext cx="5983363" cy="3200944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pc="15" dirty="0"/>
              <a:t>10</a:t>
            </a:fld>
            <a:endParaRPr spc="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98723" y="4773318"/>
            <a:ext cx="6985634" cy="7065645"/>
            <a:chOff x="7598723" y="4773318"/>
            <a:chExt cx="6985634" cy="7065645"/>
          </a:xfrm>
        </p:grpSpPr>
        <p:sp>
          <p:nvSpPr>
            <p:cNvPr id="3" name="object 3"/>
            <p:cNvSpPr/>
            <p:nvPr/>
          </p:nvSpPr>
          <p:spPr>
            <a:xfrm>
              <a:off x="12118628" y="7162828"/>
              <a:ext cx="2465705" cy="2673985"/>
            </a:xfrm>
            <a:custGeom>
              <a:avLst/>
              <a:gdLst/>
              <a:ahLst/>
              <a:cxnLst/>
              <a:rect l="l" t="t" r="r" b="b"/>
              <a:pathLst>
                <a:path w="2465705" h="2673984">
                  <a:moveTo>
                    <a:pt x="1289995" y="0"/>
                  </a:moveTo>
                  <a:lnTo>
                    <a:pt x="1243801" y="2069"/>
                  </a:lnTo>
                  <a:lnTo>
                    <a:pt x="1197437" y="7033"/>
                  </a:lnTo>
                  <a:lnTo>
                    <a:pt x="1150898" y="14854"/>
                  </a:lnTo>
                  <a:lnTo>
                    <a:pt x="1104179" y="25492"/>
                  </a:lnTo>
                  <a:lnTo>
                    <a:pt x="1057276" y="38909"/>
                  </a:lnTo>
                  <a:lnTo>
                    <a:pt x="1010184" y="55067"/>
                  </a:lnTo>
                  <a:lnTo>
                    <a:pt x="962899" y="73926"/>
                  </a:lnTo>
                  <a:lnTo>
                    <a:pt x="915417" y="95448"/>
                  </a:lnTo>
                  <a:lnTo>
                    <a:pt x="868999" y="118607"/>
                  </a:lnTo>
                  <a:lnTo>
                    <a:pt x="823862" y="142891"/>
                  </a:lnTo>
                  <a:lnTo>
                    <a:pt x="779992" y="168287"/>
                  </a:lnTo>
                  <a:lnTo>
                    <a:pt x="737376" y="194779"/>
                  </a:lnTo>
                  <a:lnTo>
                    <a:pt x="695997" y="222353"/>
                  </a:lnTo>
                  <a:lnTo>
                    <a:pt x="655843" y="250995"/>
                  </a:lnTo>
                  <a:lnTo>
                    <a:pt x="616899" y="280691"/>
                  </a:lnTo>
                  <a:lnTo>
                    <a:pt x="579150" y="311426"/>
                  </a:lnTo>
                  <a:lnTo>
                    <a:pt x="542582" y="343185"/>
                  </a:lnTo>
                  <a:lnTo>
                    <a:pt x="507182" y="375955"/>
                  </a:lnTo>
                  <a:lnTo>
                    <a:pt x="472933" y="409720"/>
                  </a:lnTo>
                  <a:lnTo>
                    <a:pt x="439823" y="444467"/>
                  </a:lnTo>
                  <a:lnTo>
                    <a:pt x="407837" y="480181"/>
                  </a:lnTo>
                  <a:lnTo>
                    <a:pt x="376961" y="516848"/>
                  </a:lnTo>
                  <a:lnTo>
                    <a:pt x="347179" y="554453"/>
                  </a:lnTo>
                  <a:lnTo>
                    <a:pt x="318479" y="592982"/>
                  </a:lnTo>
                  <a:lnTo>
                    <a:pt x="290845" y="632421"/>
                  </a:lnTo>
                  <a:lnTo>
                    <a:pt x="264263" y="672755"/>
                  </a:lnTo>
                  <a:lnTo>
                    <a:pt x="238719" y="713969"/>
                  </a:lnTo>
                  <a:lnTo>
                    <a:pt x="214199" y="756050"/>
                  </a:lnTo>
                  <a:lnTo>
                    <a:pt x="190687" y="798983"/>
                  </a:lnTo>
                  <a:lnTo>
                    <a:pt x="168171" y="842753"/>
                  </a:lnTo>
                  <a:lnTo>
                    <a:pt x="146635" y="887347"/>
                  </a:lnTo>
                  <a:lnTo>
                    <a:pt x="126066" y="932749"/>
                  </a:lnTo>
                  <a:lnTo>
                    <a:pt x="106448" y="978946"/>
                  </a:lnTo>
                  <a:lnTo>
                    <a:pt x="87768" y="1025923"/>
                  </a:lnTo>
                  <a:lnTo>
                    <a:pt x="70011" y="1073665"/>
                  </a:lnTo>
                  <a:lnTo>
                    <a:pt x="55302" y="1119743"/>
                  </a:lnTo>
                  <a:lnTo>
                    <a:pt x="43391" y="1166830"/>
                  </a:lnTo>
                  <a:lnTo>
                    <a:pt x="33540" y="1214659"/>
                  </a:lnTo>
                  <a:lnTo>
                    <a:pt x="25013" y="1262966"/>
                  </a:lnTo>
                  <a:lnTo>
                    <a:pt x="17072" y="1311483"/>
                  </a:lnTo>
                  <a:lnTo>
                    <a:pt x="8980" y="1359945"/>
                  </a:lnTo>
                  <a:lnTo>
                    <a:pt x="0" y="1408086"/>
                  </a:lnTo>
                  <a:lnTo>
                    <a:pt x="3875" y="1456607"/>
                  </a:lnTo>
                  <a:lnTo>
                    <a:pt x="8836" y="1504512"/>
                  </a:lnTo>
                  <a:lnTo>
                    <a:pt x="15218" y="1551697"/>
                  </a:lnTo>
                  <a:lnTo>
                    <a:pt x="23358" y="1598061"/>
                  </a:lnTo>
                  <a:lnTo>
                    <a:pt x="33592" y="1643503"/>
                  </a:lnTo>
                  <a:lnTo>
                    <a:pt x="46256" y="1687920"/>
                  </a:lnTo>
                  <a:lnTo>
                    <a:pt x="61684" y="1731210"/>
                  </a:lnTo>
                  <a:lnTo>
                    <a:pt x="80215" y="1773272"/>
                  </a:lnTo>
                  <a:lnTo>
                    <a:pt x="102183" y="1814004"/>
                  </a:lnTo>
                  <a:lnTo>
                    <a:pt x="127924" y="1853303"/>
                  </a:lnTo>
                  <a:lnTo>
                    <a:pt x="157775" y="1891067"/>
                  </a:lnTo>
                  <a:lnTo>
                    <a:pt x="192071" y="1927196"/>
                  </a:lnTo>
                  <a:lnTo>
                    <a:pt x="229144" y="1962471"/>
                  </a:lnTo>
                  <a:lnTo>
                    <a:pt x="266590" y="1997228"/>
                  </a:lnTo>
                  <a:lnTo>
                    <a:pt x="304416" y="2031446"/>
                  </a:lnTo>
                  <a:lnTo>
                    <a:pt x="342632" y="2065105"/>
                  </a:lnTo>
                  <a:lnTo>
                    <a:pt x="381243" y="2098184"/>
                  </a:lnTo>
                  <a:lnTo>
                    <a:pt x="420260" y="2130663"/>
                  </a:lnTo>
                  <a:lnTo>
                    <a:pt x="459688" y="2162521"/>
                  </a:lnTo>
                  <a:lnTo>
                    <a:pt x="499537" y="2193738"/>
                  </a:lnTo>
                  <a:lnTo>
                    <a:pt x="539815" y="2224293"/>
                  </a:lnTo>
                  <a:lnTo>
                    <a:pt x="580528" y="2254166"/>
                  </a:lnTo>
                  <a:lnTo>
                    <a:pt x="621685" y="2283336"/>
                  </a:lnTo>
                  <a:lnTo>
                    <a:pt x="663295" y="2311783"/>
                  </a:lnTo>
                  <a:lnTo>
                    <a:pt x="705364" y="2339486"/>
                  </a:lnTo>
                  <a:lnTo>
                    <a:pt x="747901" y="2366425"/>
                  </a:lnTo>
                  <a:lnTo>
                    <a:pt x="790913" y="2392579"/>
                  </a:lnTo>
                  <a:lnTo>
                    <a:pt x="834409" y="2417927"/>
                  </a:lnTo>
                  <a:lnTo>
                    <a:pt x="878397" y="2442450"/>
                  </a:lnTo>
                  <a:lnTo>
                    <a:pt x="922884" y="2466127"/>
                  </a:lnTo>
                  <a:lnTo>
                    <a:pt x="967878" y="2488936"/>
                  </a:lnTo>
                  <a:lnTo>
                    <a:pt x="1013388" y="2510859"/>
                  </a:lnTo>
                  <a:lnTo>
                    <a:pt x="1059420" y="2531873"/>
                  </a:lnTo>
                  <a:lnTo>
                    <a:pt x="1105984" y="2551960"/>
                  </a:lnTo>
                  <a:lnTo>
                    <a:pt x="1153086" y="2571097"/>
                  </a:lnTo>
                  <a:lnTo>
                    <a:pt x="1200736" y="2589265"/>
                  </a:lnTo>
                  <a:lnTo>
                    <a:pt x="1248940" y="2606444"/>
                  </a:lnTo>
                  <a:lnTo>
                    <a:pt x="1311475" y="2626621"/>
                  </a:lnTo>
                  <a:lnTo>
                    <a:pt x="1371015" y="2643123"/>
                  </a:lnTo>
                  <a:lnTo>
                    <a:pt x="1427689" y="2656021"/>
                  </a:lnTo>
                  <a:lnTo>
                    <a:pt x="1481622" y="2665391"/>
                  </a:lnTo>
                  <a:lnTo>
                    <a:pt x="1532941" y="2671306"/>
                  </a:lnTo>
                  <a:lnTo>
                    <a:pt x="1581774" y="2673840"/>
                  </a:lnTo>
                  <a:lnTo>
                    <a:pt x="1628246" y="2673067"/>
                  </a:lnTo>
                  <a:lnTo>
                    <a:pt x="1672485" y="2669060"/>
                  </a:lnTo>
                  <a:lnTo>
                    <a:pt x="1714618" y="2661893"/>
                  </a:lnTo>
                  <a:lnTo>
                    <a:pt x="1754771" y="2651640"/>
                  </a:lnTo>
                  <a:lnTo>
                    <a:pt x="1793070" y="2638375"/>
                  </a:lnTo>
                  <a:lnTo>
                    <a:pt x="1829644" y="2622172"/>
                  </a:lnTo>
                  <a:lnTo>
                    <a:pt x="1864617" y="2603104"/>
                  </a:lnTo>
                  <a:lnTo>
                    <a:pt x="1898118" y="2581246"/>
                  </a:lnTo>
                  <a:lnTo>
                    <a:pt x="1930273" y="2556670"/>
                  </a:lnTo>
                  <a:lnTo>
                    <a:pt x="1961209" y="2529451"/>
                  </a:lnTo>
                  <a:lnTo>
                    <a:pt x="1991052" y="2499663"/>
                  </a:lnTo>
                  <a:lnTo>
                    <a:pt x="2019930" y="2467380"/>
                  </a:lnTo>
                  <a:lnTo>
                    <a:pt x="2047968" y="2432674"/>
                  </a:lnTo>
                  <a:lnTo>
                    <a:pt x="2075295" y="2395621"/>
                  </a:lnTo>
                  <a:lnTo>
                    <a:pt x="2102035" y="2356293"/>
                  </a:lnTo>
                  <a:lnTo>
                    <a:pt x="2128318" y="2314765"/>
                  </a:lnTo>
                  <a:lnTo>
                    <a:pt x="2154268" y="2271110"/>
                  </a:lnTo>
                  <a:lnTo>
                    <a:pt x="2179428" y="2226356"/>
                  </a:lnTo>
                  <a:lnTo>
                    <a:pt x="2203411" y="2181231"/>
                  </a:lnTo>
                  <a:lnTo>
                    <a:pt x="2226237" y="2135740"/>
                  </a:lnTo>
                  <a:lnTo>
                    <a:pt x="2247924" y="2089892"/>
                  </a:lnTo>
                  <a:lnTo>
                    <a:pt x="2268493" y="2043693"/>
                  </a:lnTo>
                  <a:lnTo>
                    <a:pt x="2287962" y="1997150"/>
                  </a:lnTo>
                  <a:lnTo>
                    <a:pt x="2306351" y="1950271"/>
                  </a:lnTo>
                  <a:lnTo>
                    <a:pt x="2323680" y="1903063"/>
                  </a:lnTo>
                  <a:lnTo>
                    <a:pt x="2339968" y="1855532"/>
                  </a:lnTo>
                  <a:lnTo>
                    <a:pt x="2355235" y="1807686"/>
                  </a:lnTo>
                  <a:lnTo>
                    <a:pt x="2369500" y="1759532"/>
                  </a:lnTo>
                  <a:lnTo>
                    <a:pt x="2382782" y="1711078"/>
                  </a:lnTo>
                  <a:lnTo>
                    <a:pt x="2395101" y="1662329"/>
                  </a:lnTo>
                  <a:lnTo>
                    <a:pt x="2406477" y="1613293"/>
                  </a:lnTo>
                  <a:lnTo>
                    <a:pt x="2416929" y="1563978"/>
                  </a:lnTo>
                  <a:lnTo>
                    <a:pt x="2426476" y="1514390"/>
                  </a:lnTo>
                  <a:lnTo>
                    <a:pt x="2435138" y="1464536"/>
                  </a:lnTo>
                  <a:lnTo>
                    <a:pt x="2442935" y="1414424"/>
                  </a:lnTo>
                  <a:lnTo>
                    <a:pt x="2449885" y="1364061"/>
                  </a:lnTo>
                  <a:lnTo>
                    <a:pt x="2456009" y="1313453"/>
                  </a:lnTo>
                  <a:lnTo>
                    <a:pt x="2461325" y="1262608"/>
                  </a:lnTo>
                  <a:lnTo>
                    <a:pt x="2464689" y="1213019"/>
                  </a:lnTo>
                  <a:lnTo>
                    <a:pt x="2465155" y="1164163"/>
                  </a:lnTo>
                  <a:lnTo>
                    <a:pt x="2462758" y="1116031"/>
                  </a:lnTo>
                  <a:lnTo>
                    <a:pt x="2457534" y="1068619"/>
                  </a:lnTo>
                  <a:lnTo>
                    <a:pt x="2449516" y="1021920"/>
                  </a:lnTo>
                  <a:lnTo>
                    <a:pt x="2438742" y="975928"/>
                  </a:lnTo>
                  <a:lnTo>
                    <a:pt x="2425244" y="930635"/>
                  </a:lnTo>
                  <a:lnTo>
                    <a:pt x="2409059" y="886036"/>
                  </a:lnTo>
                  <a:lnTo>
                    <a:pt x="2390222" y="842125"/>
                  </a:lnTo>
                  <a:lnTo>
                    <a:pt x="2368767" y="798894"/>
                  </a:lnTo>
                  <a:lnTo>
                    <a:pt x="2344729" y="756338"/>
                  </a:lnTo>
                  <a:lnTo>
                    <a:pt x="2318144" y="714450"/>
                  </a:lnTo>
                  <a:lnTo>
                    <a:pt x="2288966" y="672161"/>
                  </a:lnTo>
                  <a:lnTo>
                    <a:pt x="2258811" y="630891"/>
                  </a:lnTo>
                  <a:lnTo>
                    <a:pt x="2227697" y="590617"/>
                  </a:lnTo>
                  <a:lnTo>
                    <a:pt x="2195640" y="551315"/>
                  </a:lnTo>
                  <a:lnTo>
                    <a:pt x="2162657" y="512963"/>
                  </a:lnTo>
                  <a:lnTo>
                    <a:pt x="2128764" y="475536"/>
                  </a:lnTo>
                  <a:lnTo>
                    <a:pt x="2093980" y="439012"/>
                  </a:lnTo>
                  <a:lnTo>
                    <a:pt x="2058320" y="403366"/>
                  </a:lnTo>
                  <a:lnTo>
                    <a:pt x="2021801" y="368577"/>
                  </a:lnTo>
                  <a:lnTo>
                    <a:pt x="1984440" y="334619"/>
                  </a:lnTo>
                  <a:lnTo>
                    <a:pt x="1946254" y="301470"/>
                  </a:lnTo>
                  <a:lnTo>
                    <a:pt x="1907260" y="269107"/>
                  </a:lnTo>
                  <a:lnTo>
                    <a:pt x="1867474" y="237505"/>
                  </a:lnTo>
                  <a:lnTo>
                    <a:pt x="1826913" y="206642"/>
                  </a:lnTo>
                  <a:lnTo>
                    <a:pt x="1785595" y="176494"/>
                  </a:lnTo>
                  <a:lnTo>
                    <a:pt x="1743535" y="147039"/>
                  </a:lnTo>
                  <a:lnTo>
                    <a:pt x="1698801" y="118031"/>
                  </a:lnTo>
                  <a:lnTo>
                    <a:pt x="1653941" y="92305"/>
                  </a:lnTo>
                  <a:lnTo>
                    <a:pt x="1608951" y="69822"/>
                  </a:lnTo>
                  <a:lnTo>
                    <a:pt x="1563826" y="50544"/>
                  </a:lnTo>
                  <a:lnTo>
                    <a:pt x="1518562" y="34431"/>
                  </a:lnTo>
                  <a:lnTo>
                    <a:pt x="1473154" y="21445"/>
                  </a:lnTo>
                  <a:lnTo>
                    <a:pt x="1427597" y="11548"/>
                  </a:lnTo>
                  <a:lnTo>
                    <a:pt x="1381889" y="4700"/>
                  </a:lnTo>
                  <a:lnTo>
                    <a:pt x="1336023" y="864"/>
                  </a:lnTo>
                  <a:lnTo>
                    <a:pt x="1289995" y="0"/>
                  </a:lnTo>
                  <a:close/>
                </a:path>
              </a:pathLst>
            </a:custGeom>
            <a:solidFill>
              <a:srgbClr val="F054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98723" y="8364727"/>
              <a:ext cx="6355080" cy="3474085"/>
            </a:xfrm>
            <a:custGeom>
              <a:avLst/>
              <a:gdLst/>
              <a:ahLst/>
              <a:cxnLst/>
              <a:rect l="l" t="t" r="r" b="b"/>
              <a:pathLst>
                <a:path w="6355080" h="3474084">
                  <a:moveTo>
                    <a:pt x="6355023" y="0"/>
                  </a:moveTo>
                  <a:lnTo>
                    <a:pt x="0" y="0"/>
                  </a:lnTo>
                  <a:lnTo>
                    <a:pt x="0" y="3473735"/>
                  </a:lnTo>
                  <a:lnTo>
                    <a:pt x="6355023" y="3473735"/>
                  </a:lnTo>
                  <a:lnTo>
                    <a:pt x="6355023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33772" y="8499776"/>
              <a:ext cx="5983362" cy="30998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598723" y="4773318"/>
              <a:ext cx="6355080" cy="3488690"/>
            </a:xfrm>
            <a:custGeom>
              <a:avLst/>
              <a:gdLst/>
              <a:ahLst/>
              <a:cxnLst/>
              <a:rect l="l" t="t" r="r" b="b"/>
              <a:pathLst>
                <a:path w="6355080" h="3488690">
                  <a:moveTo>
                    <a:pt x="6355023" y="0"/>
                  </a:moveTo>
                  <a:lnTo>
                    <a:pt x="0" y="0"/>
                  </a:lnTo>
                  <a:lnTo>
                    <a:pt x="0" y="3488455"/>
                  </a:lnTo>
                  <a:lnTo>
                    <a:pt x="6355023" y="3488455"/>
                  </a:lnTo>
                  <a:lnTo>
                    <a:pt x="6355023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33772" y="4908367"/>
              <a:ext cx="5983363" cy="311541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312029" y="1213307"/>
            <a:ext cx="5728335" cy="132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70" dirty="0">
                <a:solidFill>
                  <a:srgbClr val="FF7859"/>
                </a:solidFill>
                <a:latin typeface="Arial"/>
                <a:cs typeface="Arial"/>
              </a:rPr>
              <a:t>Survey</a:t>
            </a:r>
            <a:r>
              <a:rPr sz="2200" b="1" spc="35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FF7859"/>
                </a:solidFill>
                <a:latin typeface="Arial"/>
                <a:cs typeface="Arial"/>
              </a:rPr>
              <a:t>reports:</a:t>
            </a:r>
            <a:r>
              <a:rPr sz="2200" b="1" spc="40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Surveys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long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complex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projects.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involve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collection, </a:t>
            </a:r>
            <a:r>
              <a:rPr sz="2200" spc="-5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organization,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analysis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75" dirty="0">
                <a:solidFill>
                  <a:srgbClr val="334659"/>
                </a:solidFill>
                <a:latin typeface="Microsoft Sans Serif"/>
                <a:cs typeface="Microsoft Sans Serif"/>
              </a:rPr>
              <a:t>lot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data.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2029" y="4797218"/>
            <a:ext cx="6012815" cy="5789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56640">
              <a:lnSpc>
                <a:spcPct val="1295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FF7859"/>
                </a:solidFill>
                <a:latin typeface="Arial"/>
                <a:cs typeface="Arial"/>
              </a:rPr>
              <a:t>Interactive</a:t>
            </a:r>
            <a:r>
              <a:rPr sz="2200" b="1" spc="40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b="1" spc="-45" dirty="0">
                <a:solidFill>
                  <a:srgbClr val="FF7859"/>
                </a:solidFill>
                <a:latin typeface="Arial"/>
                <a:cs typeface="Arial"/>
              </a:rPr>
              <a:t>tools:</a:t>
            </a:r>
            <a:r>
              <a:rPr sz="2200" b="1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Tools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like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calculators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334659"/>
                </a:solidFill>
                <a:latin typeface="Microsoft Sans Serif"/>
                <a:cs typeface="Microsoft Sans Serif"/>
              </a:rPr>
              <a:t>quizzes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great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capturing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leads.</a:t>
            </a:r>
            <a:endParaRPr sz="2200">
              <a:latin typeface="Microsoft Sans Serif"/>
              <a:cs typeface="Microsoft Sans Serif"/>
            </a:endParaRPr>
          </a:p>
          <a:p>
            <a:pPr marL="12700" marR="30480">
              <a:lnSpc>
                <a:spcPct val="129500"/>
              </a:lnSpc>
            </a:pP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Furthermore,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theory,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through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technology,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any </a:t>
            </a:r>
            <a:r>
              <a:rPr sz="2200" spc="-56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template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become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beautiful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interactive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tool.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positive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point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tools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capture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store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data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later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shared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with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0" dirty="0">
                <a:solidFill>
                  <a:srgbClr val="334659"/>
                </a:solidFill>
                <a:latin typeface="Microsoft Sans Serif"/>
                <a:cs typeface="Microsoft Sans Serif"/>
              </a:rPr>
              <a:t>sales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team.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800">
              <a:latin typeface="Microsoft Sans Serif"/>
              <a:cs typeface="Microsoft Sans Serif"/>
            </a:endParaRPr>
          </a:p>
          <a:p>
            <a:pPr marL="12700" marR="578485">
              <a:lnSpc>
                <a:spcPct val="129500"/>
              </a:lnSpc>
            </a:pPr>
            <a:r>
              <a:rPr sz="2200" b="1" spc="-10" dirty="0">
                <a:solidFill>
                  <a:srgbClr val="FF7859"/>
                </a:solidFill>
                <a:latin typeface="Arial"/>
                <a:cs typeface="Arial"/>
              </a:rPr>
              <a:t>Free</a:t>
            </a:r>
            <a:r>
              <a:rPr sz="2200" b="1" spc="40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b="1" spc="-50" dirty="0">
                <a:solidFill>
                  <a:srgbClr val="FF7859"/>
                </a:solidFill>
                <a:latin typeface="Arial"/>
                <a:cs typeface="Arial"/>
              </a:rPr>
              <a:t>trials:</a:t>
            </a:r>
            <a:r>
              <a:rPr sz="2200" b="1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type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offering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great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for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innovative,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complex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expensive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products.</a:t>
            </a:r>
            <a:endParaRPr sz="2200">
              <a:latin typeface="Microsoft Sans Serif"/>
              <a:cs typeface="Microsoft Sans Serif"/>
            </a:endParaRPr>
          </a:p>
          <a:p>
            <a:pPr marL="12700" marR="5080">
              <a:lnSpc>
                <a:spcPct val="129500"/>
              </a:lnSpc>
            </a:pP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this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way,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future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buyers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try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product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service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334659"/>
                </a:solidFill>
                <a:latin typeface="Microsoft Sans Serif"/>
                <a:cs typeface="Microsoft Sans Serif"/>
              </a:rPr>
              <a:t>without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fear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only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then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decide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if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want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buy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it.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03639" y="11911061"/>
            <a:ext cx="5535930" cy="219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90" dirty="0">
                <a:solidFill>
                  <a:srgbClr val="FF7859"/>
                </a:solidFill>
                <a:latin typeface="Arial"/>
                <a:cs typeface="Arial"/>
              </a:rPr>
              <a:t>Courses:</a:t>
            </a:r>
            <a:r>
              <a:rPr sz="2200" b="1" spc="-5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Courses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be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delivered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via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text, </a:t>
            </a: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video,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or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audio.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334659"/>
                </a:solidFill>
                <a:latin typeface="Microsoft Sans Serif"/>
                <a:cs typeface="Microsoft Sans Serif"/>
              </a:rPr>
              <a:t>Choose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audience’s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preferred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334659"/>
                </a:solidFill>
                <a:latin typeface="Microsoft Sans Serif"/>
                <a:cs typeface="Microsoft Sans Serif"/>
              </a:rPr>
              <a:t>format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334659"/>
                </a:solidFill>
                <a:latin typeface="Microsoft Sans Serif"/>
                <a:cs typeface="Microsoft Sans Serif"/>
              </a:rPr>
              <a:t>share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knowledge.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334659"/>
                </a:solidFill>
                <a:latin typeface="Microsoft Sans Serif"/>
                <a:cs typeface="Microsoft Sans Serif"/>
              </a:rPr>
              <a:t>They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powerful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in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terms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334659"/>
                </a:solidFill>
                <a:latin typeface="Microsoft Sans Serif"/>
                <a:cs typeface="Microsoft Sans Serif"/>
              </a:rPr>
              <a:t>building </a:t>
            </a:r>
            <a:r>
              <a:rPr sz="2200" spc="6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relationships.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12029" y="15545030"/>
            <a:ext cx="5809615" cy="306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130" dirty="0">
                <a:solidFill>
                  <a:srgbClr val="FF7859"/>
                </a:solidFill>
                <a:latin typeface="Arial"/>
                <a:cs typeface="Arial"/>
              </a:rPr>
              <a:t>Access</a:t>
            </a:r>
            <a:r>
              <a:rPr sz="2200" b="1" spc="-125" dirty="0">
                <a:solidFill>
                  <a:srgbClr val="FF7859"/>
                </a:solidFill>
                <a:latin typeface="Arial"/>
                <a:cs typeface="Arial"/>
              </a:rPr>
              <a:t> </a:t>
            </a:r>
            <a:r>
              <a:rPr sz="2200" b="1" spc="60" dirty="0">
                <a:solidFill>
                  <a:srgbClr val="FF7859"/>
                </a:solidFill>
                <a:latin typeface="Arial"/>
                <a:cs typeface="Arial"/>
              </a:rPr>
              <a:t>to </a:t>
            </a:r>
            <a:r>
              <a:rPr sz="2200" b="1" spc="-65" dirty="0">
                <a:solidFill>
                  <a:srgbClr val="FF7859"/>
                </a:solidFill>
                <a:latin typeface="Arial"/>
                <a:cs typeface="Arial"/>
              </a:rPr>
              <a:t>closed </a:t>
            </a:r>
            <a:r>
              <a:rPr sz="2200" b="1" spc="-55" dirty="0">
                <a:solidFill>
                  <a:srgbClr val="FF7859"/>
                </a:solidFill>
                <a:latin typeface="Arial"/>
                <a:cs typeface="Arial"/>
              </a:rPr>
              <a:t>communities: </a:t>
            </a:r>
            <a:r>
              <a:rPr sz="2200" spc="-25" dirty="0">
                <a:solidFill>
                  <a:srgbClr val="334659"/>
                </a:solidFill>
                <a:latin typeface="Microsoft Sans Serif"/>
                <a:cs typeface="Microsoft Sans Serif"/>
              </a:rPr>
              <a:t>Forums, </a:t>
            </a:r>
            <a:r>
              <a:rPr sz="2200" spc="-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Facebook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groups,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334659"/>
                </a:solidFill>
                <a:latin typeface="Microsoft Sans Serif"/>
                <a:cs typeface="Microsoft Sans Serif"/>
              </a:rPr>
              <a:t>LinkedIn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groups,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75" dirty="0">
                <a:solidFill>
                  <a:srgbClr val="334659"/>
                </a:solidFill>
                <a:latin typeface="Microsoft Sans Serif"/>
                <a:cs typeface="Microsoft Sans Serif"/>
              </a:rPr>
              <a:t>Slack </a:t>
            </a:r>
            <a:r>
              <a:rPr sz="2200" spc="-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334659"/>
                </a:solidFill>
                <a:latin typeface="Microsoft Sans Serif"/>
                <a:cs typeface="Microsoft Sans Serif"/>
              </a:rPr>
              <a:t>channels </a:t>
            </a:r>
            <a:r>
              <a:rPr sz="2200" spc="910" dirty="0">
                <a:solidFill>
                  <a:srgbClr val="334659"/>
                </a:solidFill>
                <a:latin typeface="Microsoft Sans Serif"/>
                <a:cs typeface="Microsoft Sans Serif"/>
              </a:rPr>
              <a:t>—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there </a:t>
            </a:r>
            <a:r>
              <a:rPr sz="2200" spc="-45" dirty="0">
                <a:solidFill>
                  <a:srgbClr val="334659"/>
                </a:solidFill>
                <a:latin typeface="Microsoft Sans Serif"/>
                <a:cs typeface="Microsoft Sans Serif"/>
              </a:rPr>
              <a:t>are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several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communities </a:t>
            </a:r>
            <a:r>
              <a:rPr sz="2200" spc="1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that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allow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networking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and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access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334659"/>
                </a:solidFill>
                <a:latin typeface="Microsoft Sans Serif"/>
                <a:cs typeface="Microsoft Sans Serif"/>
              </a:rPr>
              <a:t>privileged </a:t>
            </a:r>
            <a:r>
              <a:rPr sz="2200" spc="-57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information.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334659"/>
                </a:solidFill>
                <a:latin typeface="Microsoft Sans Serif"/>
                <a:cs typeface="Microsoft Sans Serif"/>
              </a:rPr>
              <a:t>If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company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has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334659"/>
                </a:solidFill>
                <a:latin typeface="Microsoft Sans Serif"/>
                <a:cs typeface="Microsoft Sans Serif"/>
              </a:rPr>
              <a:t>such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334659"/>
                </a:solidFill>
                <a:latin typeface="Microsoft Sans Serif"/>
                <a:cs typeface="Microsoft Sans Serif"/>
              </a:rPr>
              <a:t>a </a:t>
            </a:r>
            <a:r>
              <a:rPr sz="2200" spc="-8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community,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334659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334659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55" dirty="0">
                <a:solidFill>
                  <a:srgbClr val="334659"/>
                </a:solidFill>
                <a:latin typeface="Microsoft Sans Serif"/>
                <a:cs typeface="Microsoft Sans Serif"/>
              </a:rPr>
              <a:t>use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334659"/>
                </a:solidFill>
                <a:latin typeface="Microsoft Sans Serif"/>
                <a:cs typeface="Microsoft Sans Serif"/>
              </a:rPr>
              <a:t>it</a:t>
            </a:r>
            <a:r>
              <a:rPr sz="2200" spc="2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334659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334659"/>
                </a:solidFill>
                <a:latin typeface="Microsoft Sans Serif"/>
                <a:cs typeface="Microsoft Sans Serif"/>
              </a:rPr>
              <a:t>hook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200" spc="45" dirty="0">
                <a:solidFill>
                  <a:srgbClr val="334659"/>
                </a:solidFill>
                <a:latin typeface="Microsoft Sans Serif"/>
                <a:cs typeface="Microsoft Sans Serif"/>
              </a:rPr>
              <a:t>potential</a:t>
            </a:r>
            <a:r>
              <a:rPr sz="2200" dirty="0">
                <a:solidFill>
                  <a:srgbClr val="334659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334659"/>
                </a:solidFill>
                <a:latin typeface="Microsoft Sans Serif"/>
                <a:cs typeface="Microsoft Sans Serif"/>
              </a:rPr>
              <a:t>customers.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33772" y="1324729"/>
            <a:ext cx="6011623" cy="3115418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4373319" y="15376526"/>
            <a:ext cx="697230" cy="4090670"/>
          </a:xfrm>
          <a:custGeom>
            <a:avLst/>
            <a:gdLst/>
            <a:ahLst/>
            <a:cxnLst/>
            <a:rect l="l" t="t" r="r" b="b"/>
            <a:pathLst>
              <a:path w="697230" h="4090669">
                <a:moveTo>
                  <a:pt x="696806" y="0"/>
                </a:moveTo>
                <a:lnTo>
                  <a:pt x="281512" y="957053"/>
                </a:lnTo>
                <a:lnTo>
                  <a:pt x="261745" y="1003203"/>
                </a:lnTo>
                <a:lnTo>
                  <a:pt x="242656" y="1049499"/>
                </a:lnTo>
                <a:lnTo>
                  <a:pt x="224252" y="1095943"/>
                </a:lnTo>
                <a:lnTo>
                  <a:pt x="206535" y="1142538"/>
                </a:lnTo>
                <a:lnTo>
                  <a:pt x="189512" y="1189285"/>
                </a:lnTo>
                <a:lnTo>
                  <a:pt x="173185" y="1236188"/>
                </a:lnTo>
                <a:lnTo>
                  <a:pt x="157560" y="1283248"/>
                </a:lnTo>
                <a:lnTo>
                  <a:pt x="142641" y="1330469"/>
                </a:lnTo>
                <a:lnTo>
                  <a:pt x="128433" y="1377852"/>
                </a:lnTo>
                <a:lnTo>
                  <a:pt x="114940" y="1425401"/>
                </a:lnTo>
                <a:lnTo>
                  <a:pt x="102166" y="1473118"/>
                </a:lnTo>
                <a:lnTo>
                  <a:pt x="90117" y="1521004"/>
                </a:lnTo>
                <a:lnTo>
                  <a:pt x="78797" y="1569063"/>
                </a:lnTo>
                <a:lnTo>
                  <a:pt x="68210" y="1617297"/>
                </a:lnTo>
                <a:lnTo>
                  <a:pt x="58361" y="1665709"/>
                </a:lnTo>
                <a:lnTo>
                  <a:pt x="49253" y="1714301"/>
                </a:lnTo>
                <a:lnTo>
                  <a:pt x="40893" y="1763075"/>
                </a:lnTo>
                <a:lnTo>
                  <a:pt x="33284" y="1812034"/>
                </a:lnTo>
                <a:lnTo>
                  <a:pt x="26431" y="1861181"/>
                </a:lnTo>
                <a:lnTo>
                  <a:pt x="20338" y="1910517"/>
                </a:lnTo>
                <a:lnTo>
                  <a:pt x="15010" y="1960046"/>
                </a:lnTo>
                <a:lnTo>
                  <a:pt x="10451" y="2009769"/>
                </a:lnTo>
                <a:lnTo>
                  <a:pt x="6666" y="2059690"/>
                </a:lnTo>
                <a:lnTo>
                  <a:pt x="3659" y="2109810"/>
                </a:lnTo>
                <a:lnTo>
                  <a:pt x="1436" y="2160132"/>
                </a:lnTo>
                <a:lnTo>
                  <a:pt x="0" y="2210659"/>
                </a:lnTo>
                <a:lnTo>
                  <a:pt x="5498" y="2260581"/>
                </a:lnTo>
                <a:lnTo>
                  <a:pt x="10700" y="2310555"/>
                </a:lnTo>
                <a:lnTo>
                  <a:pt x="15733" y="2360559"/>
                </a:lnTo>
                <a:lnTo>
                  <a:pt x="20726" y="2410570"/>
                </a:lnTo>
                <a:lnTo>
                  <a:pt x="25804" y="2460566"/>
                </a:lnTo>
                <a:lnTo>
                  <a:pt x="31095" y="2510525"/>
                </a:lnTo>
                <a:lnTo>
                  <a:pt x="36727" y="2560423"/>
                </a:lnTo>
                <a:lnTo>
                  <a:pt x="42825" y="2610239"/>
                </a:lnTo>
                <a:lnTo>
                  <a:pt x="49519" y="2659949"/>
                </a:lnTo>
                <a:lnTo>
                  <a:pt x="56934" y="2709532"/>
                </a:lnTo>
                <a:lnTo>
                  <a:pt x="65198" y="2758965"/>
                </a:lnTo>
                <a:lnTo>
                  <a:pt x="74691" y="2810258"/>
                </a:lnTo>
                <a:lnTo>
                  <a:pt x="85027" y="2861510"/>
                </a:lnTo>
                <a:lnTo>
                  <a:pt x="96245" y="2912656"/>
                </a:lnTo>
                <a:lnTo>
                  <a:pt x="108383" y="2963630"/>
                </a:lnTo>
                <a:lnTo>
                  <a:pt x="121480" y="3014367"/>
                </a:lnTo>
                <a:lnTo>
                  <a:pt x="135574" y="3064801"/>
                </a:lnTo>
                <a:lnTo>
                  <a:pt x="150704" y="3114867"/>
                </a:lnTo>
                <a:lnTo>
                  <a:pt x="166908" y="3164500"/>
                </a:lnTo>
                <a:lnTo>
                  <a:pt x="184225" y="3213634"/>
                </a:lnTo>
                <a:lnTo>
                  <a:pt x="202259" y="3261757"/>
                </a:lnTo>
                <a:lnTo>
                  <a:pt x="220904" y="3309286"/>
                </a:lnTo>
                <a:lnTo>
                  <a:pt x="240166" y="3356214"/>
                </a:lnTo>
                <a:lnTo>
                  <a:pt x="260049" y="3402534"/>
                </a:lnTo>
                <a:lnTo>
                  <a:pt x="280557" y="3448242"/>
                </a:lnTo>
                <a:lnTo>
                  <a:pt x="301695" y="3493330"/>
                </a:lnTo>
                <a:lnTo>
                  <a:pt x="323467" y="3537793"/>
                </a:lnTo>
                <a:lnTo>
                  <a:pt x="345879" y="3581625"/>
                </a:lnTo>
                <a:lnTo>
                  <a:pt x="368933" y="3624819"/>
                </a:lnTo>
                <a:lnTo>
                  <a:pt x="392635" y="3667369"/>
                </a:lnTo>
                <a:lnTo>
                  <a:pt x="416989" y="3709269"/>
                </a:lnTo>
                <a:lnTo>
                  <a:pt x="442000" y="3750514"/>
                </a:lnTo>
                <a:lnTo>
                  <a:pt x="467671" y="3791096"/>
                </a:lnTo>
                <a:lnTo>
                  <a:pt x="494008" y="3831010"/>
                </a:lnTo>
                <a:lnTo>
                  <a:pt x="521016" y="3870250"/>
                </a:lnTo>
                <a:lnTo>
                  <a:pt x="548697" y="3908809"/>
                </a:lnTo>
                <a:lnTo>
                  <a:pt x="577057" y="3946681"/>
                </a:lnTo>
                <a:lnTo>
                  <a:pt x="606101" y="3983861"/>
                </a:lnTo>
                <a:lnTo>
                  <a:pt x="635832" y="4020342"/>
                </a:lnTo>
                <a:lnTo>
                  <a:pt x="666256" y="4056117"/>
                </a:lnTo>
                <a:lnTo>
                  <a:pt x="696806" y="4090539"/>
                </a:lnTo>
                <a:lnTo>
                  <a:pt x="696806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178144"/>
            <a:ext cx="648970" cy="1335405"/>
          </a:xfrm>
          <a:custGeom>
            <a:avLst/>
            <a:gdLst/>
            <a:ahLst/>
            <a:cxnLst/>
            <a:rect l="l" t="t" r="r" b="b"/>
            <a:pathLst>
              <a:path w="648970" h="1335405">
                <a:moveTo>
                  <a:pt x="0" y="0"/>
                </a:moveTo>
                <a:lnTo>
                  <a:pt x="0" y="1330642"/>
                </a:lnTo>
                <a:lnTo>
                  <a:pt x="37555" y="1334211"/>
                </a:lnTo>
                <a:lnTo>
                  <a:pt x="84841" y="1335262"/>
                </a:lnTo>
                <a:lnTo>
                  <a:pt x="132737" y="1332613"/>
                </a:lnTo>
                <a:lnTo>
                  <a:pt x="179351" y="1326168"/>
                </a:lnTo>
                <a:lnTo>
                  <a:pt x="224550" y="1316070"/>
                </a:lnTo>
                <a:lnTo>
                  <a:pt x="268203" y="1302461"/>
                </a:lnTo>
                <a:lnTo>
                  <a:pt x="310178" y="1285484"/>
                </a:lnTo>
                <a:lnTo>
                  <a:pt x="350343" y="1265281"/>
                </a:lnTo>
                <a:lnTo>
                  <a:pt x="388568" y="1241996"/>
                </a:lnTo>
                <a:lnTo>
                  <a:pt x="424720" y="1215771"/>
                </a:lnTo>
                <a:lnTo>
                  <a:pt x="458667" y="1186750"/>
                </a:lnTo>
                <a:lnTo>
                  <a:pt x="490279" y="1155073"/>
                </a:lnTo>
                <a:lnTo>
                  <a:pt x="519424" y="1120885"/>
                </a:lnTo>
                <a:lnTo>
                  <a:pt x="545969" y="1084328"/>
                </a:lnTo>
                <a:lnTo>
                  <a:pt x="569784" y="1045545"/>
                </a:lnTo>
                <a:lnTo>
                  <a:pt x="590736" y="1004678"/>
                </a:lnTo>
                <a:lnTo>
                  <a:pt x="608694" y="961871"/>
                </a:lnTo>
                <a:lnTo>
                  <a:pt x="623527" y="917265"/>
                </a:lnTo>
                <a:lnTo>
                  <a:pt x="635102" y="871004"/>
                </a:lnTo>
                <a:lnTo>
                  <a:pt x="643289" y="823230"/>
                </a:lnTo>
                <a:lnTo>
                  <a:pt x="647956" y="774086"/>
                </a:lnTo>
                <a:lnTo>
                  <a:pt x="648970" y="723715"/>
                </a:lnTo>
                <a:lnTo>
                  <a:pt x="646725" y="667962"/>
                </a:lnTo>
                <a:lnTo>
                  <a:pt x="641924" y="614120"/>
                </a:lnTo>
                <a:lnTo>
                  <a:pt x="634608" y="562230"/>
                </a:lnTo>
                <a:lnTo>
                  <a:pt x="624817" y="512336"/>
                </a:lnTo>
                <a:lnTo>
                  <a:pt x="612590" y="464481"/>
                </a:lnTo>
                <a:lnTo>
                  <a:pt x="597968" y="418707"/>
                </a:lnTo>
                <a:lnTo>
                  <a:pt x="580991" y="375057"/>
                </a:lnTo>
                <a:lnTo>
                  <a:pt x="561698" y="333574"/>
                </a:lnTo>
                <a:lnTo>
                  <a:pt x="540130" y="294300"/>
                </a:lnTo>
                <a:lnTo>
                  <a:pt x="516327" y="257279"/>
                </a:lnTo>
                <a:lnTo>
                  <a:pt x="490328" y="222553"/>
                </a:lnTo>
                <a:lnTo>
                  <a:pt x="462175" y="190165"/>
                </a:lnTo>
                <a:lnTo>
                  <a:pt x="431906" y="160157"/>
                </a:lnTo>
                <a:lnTo>
                  <a:pt x="399562" y="132573"/>
                </a:lnTo>
                <a:lnTo>
                  <a:pt x="365183" y="107455"/>
                </a:lnTo>
                <a:lnTo>
                  <a:pt x="328809" y="84846"/>
                </a:lnTo>
                <a:lnTo>
                  <a:pt x="290480" y="64789"/>
                </a:lnTo>
                <a:lnTo>
                  <a:pt x="250236" y="47326"/>
                </a:lnTo>
                <a:lnTo>
                  <a:pt x="208116" y="32500"/>
                </a:lnTo>
                <a:lnTo>
                  <a:pt x="164162" y="20355"/>
                </a:lnTo>
                <a:lnTo>
                  <a:pt x="118413" y="10932"/>
                </a:lnTo>
                <a:lnTo>
                  <a:pt x="70909" y="4274"/>
                </a:lnTo>
                <a:lnTo>
                  <a:pt x="21690" y="4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7583158" y="11886101"/>
            <a:ext cx="6399530" cy="7132955"/>
            <a:chOff x="7583158" y="11886101"/>
            <a:chExt cx="6399530" cy="7132955"/>
          </a:xfrm>
        </p:grpSpPr>
        <p:sp>
          <p:nvSpPr>
            <p:cNvPr id="16" name="object 16"/>
            <p:cNvSpPr/>
            <p:nvPr/>
          </p:nvSpPr>
          <p:spPr>
            <a:xfrm>
              <a:off x="7583158" y="11886101"/>
              <a:ext cx="6399530" cy="3599179"/>
            </a:xfrm>
            <a:custGeom>
              <a:avLst/>
              <a:gdLst/>
              <a:ahLst/>
              <a:cxnLst/>
              <a:rect l="l" t="t" r="r" b="b"/>
              <a:pathLst>
                <a:path w="6399530" h="3599180">
                  <a:moveTo>
                    <a:pt x="6399181" y="0"/>
                  </a:moveTo>
                  <a:lnTo>
                    <a:pt x="0" y="0"/>
                  </a:lnTo>
                  <a:lnTo>
                    <a:pt x="0" y="3598849"/>
                  </a:lnTo>
                  <a:lnTo>
                    <a:pt x="6399181" y="3598849"/>
                  </a:lnTo>
                  <a:lnTo>
                    <a:pt x="6399181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18206" y="12021150"/>
              <a:ext cx="6027189" cy="32243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598723" y="15519533"/>
              <a:ext cx="6355080" cy="3500120"/>
            </a:xfrm>
            <a:custGeom>
              <a:avLst/>
              <a:gdLst/>
              <a:ahLst/>
              <a:cxnLst/>
              <a:rect l="l" t="t" r="r" b="b"/>
              <a:pathLst>
                <a:path w="6355080" h="3500119">
                  <a:moveTo>
                    <a:pt x="6355023" y="0"/>
                  </a:moveTo>
                  <a:lnTo>
                    <a:pt x="0" y="0"/>
                  </a:lnTo>
                  <a:lnTo>
                    <a:pt x="0" y="3499494"/>
                  </a:lnTo>
                  <a:lnTo>
                    <a:pt x="6355023" y="3499494"/>
                  </a:lnTo>
                  <a:lnTo>
                    <a:pt x="6355023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33772" y="15654582"/>
              <a:ext cx="5983363" cy="3124787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pc="15" dirty="0"/>
              <a:t>11</a:t>
            </a:fld>
            <a:endParaRPr spc="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070455" cy="20104100"/>
          </a:xfrm>
          <a:custGeom>
            <a:avLst/>
            <a:gdLst/>
            <a:ahLst/>
            <a:cxnLst/>
            <a:rect l="l" t="t" r="r" b="b"/>
            <a:pathLst>
              <a:path w="15070455" h="20104100">
                <a:moveTo>
                  <a:pt x="15070126" y="0"/>
                </a:moveTo>
                <a:lnTo>
                  <a:pt x="0" y="0"/>
                </a:lnTo>
                <a:lnTo>
                  <a:pt x="0" y="20104099"/>
                </a:lnTo>
                <a:lnTo>
                  <a:pt x="15070126" y="20104099"/>
                </a:lnTo>
                <a:lnTo>
                  <a:pt x="15070126" y="0"/>
                </a:lnTo>
                <a:close/>
              </a:path>
            </a:pathLst>
          </a:custGeom>
          <a:solidFill>
            <a:srgbClr val="2D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8080859"/>
            <a:ext cx="7336790" cy="5273675"/>
            <a:chOff x="0" y="8080859"/>
            <a:chExt cx="7336790" cy="5273675"/>
          </a:xfrm>
        </p:grpSpPr>
        <p:sp>
          <p:nvSpPr>
            <p:cNvPr id="4" name="object 4"/>
            <p:cNvSpPr/>
            <p:nvPr/>
          </p:nvSpPr>
          <p:spPr>
            <a:xfrm>
              <a:off x="0" y="9580651"/>
              <a:ext cx="2804160" cy="3773804"/>
            </a:xfrm>
            <a:custGeom>
              <a:avLst/>
              <a:gdLst/>
              <a:ahLst/>
              <a:cxnLst/>
              <a:rect l="l" t="t" r="r" b="b"/>
              <a:pathLst>
                <a:path w="2804160" h="3773805">
                  <a:moveTo>
                    <a:pt x="2090696" y="3678840"/>
                  </a:moveTo>
                  <a:lnTo>
                    <a:pt x="606694" y="3678840"/>
                  </a:lnTo>
                  <a:lnTo>
                    <a:pt x="655805" y="3679156"/>
                  </a:lnTo>
                  <a:lnTo>
                    <a:pt x="704838" y="3680399"/>
                  </a:lnTo>
                  <a:lnTo>
                    <a:pt x="753803" y="3682510"/>
                  </a:lnTo>
                  <a:lnTo>
                    <a:pt x="802713" y="3685432"/>
                  </a:lnTo>
                  <a:lnTo>
                    <a:pt x="851581" y="3689108"/>
                  </a:lnTo>
                  <a:lnTo>
                    <a:pt x="900418" y="3693480"/>
                  </a:lnTo>
                  <a:lnTo>
                    <a:pt x="949235" y="3698491"/>
                  </a:lnTo>
                  <a:lnTo>
                    <a:pt x="998046" y="3704084"/>
                  </a:lnTo>
                  <a:lnTo>
                    <a:pt x="1046861" y="3710200"/>
                  </a:lnTo>
                  <a:lnTo>
                    <a:pt x="1144556" y="3723774"/>
                  </a:lnTo>
                  <a:lnTo>
                    <a:pt x="1291434" y="3746630"/>
                  </a:lnTo>
                  <a:lnTo>
                    <a:pt x="1346206" y="3754869"/>
                  </a:lnTo>
                  <a:lnTo>
                    <a:pt x="1399898" y="3761617"/>
                  </a:lnTo>
                  <a:lnTo>
                    <a:pt x="1452504" y="3766878"/>
                  </a:lnTo>
                  <a:lnTo>
                    <a:pt x="1504017" y="3770661"/>
                  </a:lnTo>
                  <a:lnTo>
                    <a:pt x="1554429" y="3772969"/>
                  </a:lnTo>
                  <a:lnTo>
                    <a:pt x="1603733" y="3773811"/>
                  </a:lnTo>
                  <a:lnTo>
                    <a:pt x="1651921" y="3773191"/>
                  </a:lnTo>
                  <a:lnTo>
                    <a:pt x="1698986" y="3771116"/>
                  </a:lnTo>
                  <a:lnTo>
                    <a:pt x="1744920" y="3767592"/>
                  </a:lnTo>
                  <a:lnTo>
                    <a:pt x="1789717" y="3762626"/>
                  </a:lnTo>
                  <a:lnTo>
                    <a:pt x="1833368" y="3756223"/>
                  </a:lnTo>
                  <a:lnTo>
                    <a:pt x="1875867" y="3748390"/>
                  </a:lnTo>
                  <a:lnTo>
                    <a:pt x="1917205" y="3739132"/>
                  </a:lnTo>
                  <a:lnTo>
                    <a:pt x="1957376" y="3728457"/>
                  </a:lnTo>
                  <a:lnTo>
                    <a:pt x="1996371" y="3716369"/>
                  </a:lnTo>
                  <a:lnTo>
                    <a:pt x="2034185" y="3702876"/>
                  </a:lnTo>
                  <a:lnTo>
                    <a:pt x="2070809" y="3687982"/>
                  </a:lnTo>
                  <a:lnTo>
                    <a:pt x="2090696" y="3678840"/>
                  </a:lnTo>
                  <a:close/>
                </a:path>
                <a:path w="2804160" h="3773805">
                  <a:moveTo>
                    <a:pt x="1785606" y="0"/>
                  </a:moveTo>
                  <a:lnTo>
                    <a:pt x="1739522" y="188"/>
                  </a:lnTo>
                  <a:lnTo>
                    <a:pt x="1693742" y="2687"/>
                  </a:lnTo>
                  <a:lnTo>
                    <a:pt x="1648266" y="7449"/>
                  </a:lnTo>
                  <a:lnTo>
                    <a:pt x="1603092" y="14426"/>
                  </a:lnTo>
                  <a:lnTo>
                    <a:pt x="1558219" y="23571"/>
                  </a:lnTo>
                  <a:lnTo>
                    <a:pt x="1513647" y="34836"/>
                  </a:lnTo>
                  <a:lnTo>
                    <a:pt x="1469374" y="48175"/>
                  </a:lnTo>
                  <a:lnTo>
                    <a:pt x="1425398" y="63540"/>
                  </a:lnTo>
                  <a:lnTo>
                    <a:pt x="1381719" y="80883"/>
                  </a:lnTo>
                  <a:lnTo>
                    <a:pt x="1338336" y="100156"/>
                  </a:lnTo>
                  <a:lnTo>
                    <a:pt x="1295247" y="121313"/>
                  </a:lnTo>
                  <a:lnTo>
                    <a:pt x="1252452" y="144307"/>
                  </a:lnTo>
                  <a:lnTo>
                    <a:pt x="1209948" y="169089"/>
                  </a:lnTo>
                  <a:lnTo>
                    <a:pt x="1167736" y="195612"/>
                  </a:lnTo>
                  <a:lnTo>
                    <a:pt x="1125814" y="223829"/>
                  </a:lnTo>
                  <a:lnTo>
                    <a:pt x="1084180" y="253692"/>
                  </a:lnTo>
                  <a:lnTo>
                    <a:pt x="1042834" y="285155"/>
                  </a:lnTo>
                  <a:lnTo>
                    <a:pt x="1006717" y="314102"/>
                  </a:lnTo>
                  <a:lnTo>
                    <a:pt x="971243" y="343963"/>
                  </a:lnTo>
                  <a:lnTo>
                    <a:pt x="936532" y="374734"/>
                  </a:lnTo>
                  <a:lnTo>
                    <a:pt x="902700" y="406414"/>
                  </a:lnTo>
                  <a:lnTo>
                    <a:pt x="833632" y="475258"/>
                  </a:lnTo>
                  <a:lnTo>
                    <a:pt x="796780" y="510507"/>
                  </a:lnTo>
                  <a:lnTo>
                    <a:pt x="759303" y="544742"/>
                  </a:lnTo>
                  <a:lnTo>
                    <a:pt x="721197" y="577958"/>
                  </a:lnTo>
                  <a:lnTo>
                    <a:pt x="682452" y="610152"/>
                  </a:lnTo>
                  <a:lnTo>
                    <a:pt x="643063" y="641318"/>
                  </a:lnTo>
                  <a:lnTo>
                    <a:pt x="603022" y="671452"/>
                  </a:lnTo>
                  <a:lnTo>
                    <a:pt x="562323" y="700550"/>
                  </a:lnTo>
                  <a:lnTo>
                    <a:pt x="520957" y="728606"/>
                  </a:lnTo>
                  <a:lnTo>
                    <a:pt x="478919" y="755617"/>
                  </a:lnTo>
                  <a:lnTo>
                    <a:pt x="436200" y="781577"/>
                  </a:lnTo>
                  <a:lnTo>
                    <a:pt x="392795" y="806483"/>
                  </a:lnTo>
                  <a:lnTo>
                    <a:pt x="348696" y="830329"/>
                  </a:lnTo>
                  <a:lnTo>
                    <a:pt x="303895" y="853111"/>
                  </a:lnTo>
                  <a:lnTo>
                    <a:pt x="258386" y="874825"/>
                  </a:lnTo>
                  <a:lnTo>
                    <a:pt x="212162" y="895466"/>
                  </a:lnTo>
                  <a:lnTo>
                    <a:pt x="165216" y="915029"/>
                  </a:lnTo>
                  <a:lnTo>
                    <a:pt x="117540" y="933510"/>
                  </a:lnTo>
                  <a:lnTo>
                    <a:pt x="20564" y="968744"/>
                  </a:lnTo>
                  <a:lnTo>
                    <a:pt x="0" y="977129"/>
                  </a:lnTo>
                  <a:lnTo>
                    <a:pt x="0" y="3734744"/>
                  </a:lnTo>
                  <a:lnTo>
                    <a:pt x="9840" y="3735144"/>
                  </a:lnTo>
                  <a:lnTo>
                    <a:pt x="58279" y="3734523"/>
                  </a:lnTo>
                  <a:lnTo>
                    <a:pt x="107710" y="3731269"/>
                  </a:lnTo>
                  <a:lnTo>
                    <a:pt x="158126" y="3725301"/>
                  </a:lnTo>
                  <a:lnTo>
                    <a:pt x="209520" y="3716536"/>
                  </a:lnTo>
                  <a:lnTo>
                    <a:pt x="259695" y="3707377"/>
                  </a:lnTo>
                  <a:lnTo>
                    <a:pt x="309695" y="3699603"/>
                  </a:lnTo>
                  <a:lnTo>
                    <a:pt x="359532" y="3693157"/>
                  </a:lnTo>
                  <a:lnTo>
                    <a:pt x="409219" y="3687982"/>
                  </a:lnTo>
                  <a:lnTo>
                    <a:pt x="458766" y="3684020"/>
                  </a:lnTo>
                  <a:lnTo>
                    <a:pt x="508186" y="3681214"/>
                  </a:lnTo>
                  <a:lnTo>
                    <a:pt x="557491" y="3679507"/>
                  </a:lnTo>
                  <a:lnTo>
                    <a:pt x="606694" y="3678840"/>
                  </a:lnTo>
                  <a:lnTo>
                    <a:pt x="2090696" y="3678840"/>
                  </a:lnTo>
                  <a:lnTo>
                    <a:pt x="2106235" y="3671696"/>
                  </a:lnTo>
                  <a:lnTo>
                    <a:pt x="2140457" y="3654022"/>
                  </a:lnTo>
                  <a:lnTo>
                    <a:pt x="2173467" y="3634967"/>
                  </a:lnTo>
                  <a:lnTo>
                    <a:pt x="2235821" y="3592738"/>
                  </a:lnTo>
                  <a:lnTo>
                    <a:pt x="2293238" y="3545057"/>
                  </a:lnTo>
                  <a:lnTo>
                    <a:pt x="2345660" y="3491975"/>
                  </a:lnTo>
                  <a:lnTo>
                    <a:pt x="2393025" y="3433540"/>
                  </a:lnTo>
                  <a:lnTo>
                    <a:pt x="2435277" y="3369802"/>
                  </a:lnTo>
                  <a:lnTo>
                    <a:pt x="2454466" y="3335960"/>
                  </a:lnTo>
                  <a:lnTo>
                    <a:pt x="2472354" y="3300810"/>
                  </a:lnTo>
                  <a:lnTo>
                    <a:pt x="2488934" y="3264359"/>
                  </a:lnTo>
                  <a:lnTo>
                    <a:pt x="2504198" y="3226613"/>
                  </a:lnTo>
                  <a:lnTo>
                    <a:pt x="2518139" y="3187578"/>
                  </a:lnTo>
                  <a:lnTo>
                    <a:pt x="2530749" y="3147260"/>
                  </a:lnTo>
                  <a:lnTo>
                    <a:pt x="2542022" y="3105665"/>
                  </a:lnTo>
                  <a:lnTo>
                    <a:pt x="2551949" y="3062800"/>
                  </a:lnTo>
                  <a:lnTo>
                    <a:pt x="2560524" y="3018671"/>
                  </a:lnTo>
                  <a:lnTo>
                    <a:pt x="2567738" y="2973283"/>
                  </a:lnTo>
                  <a:lnTo>
                    <a:pt x="2573585" y="2926643"/>
                  </a:lnTo>
                  <a:lnTo>
                    <a:pt x="2578057" y="2878758"/>
                  </a:lnTo>
                  <a:lnTo>
                    <a:pt x="2581146" y="2829633"/>
                  </a:lnTo>
                  <a:lnTo>
                    <a:pt x="2582846" y="2779274"/>
                  </a:lnTo>
                  <a:lnTo>
                    <a:pt x="2583148" y="2727688"/>
                  </a:lnTo>
                  <a:lnTo>
                    <a:pt x="2582046" y="2674880"/>
                  </a:lnTo>
                  <a:lnTo>
                    <a:pt x="2579532" y="2620857"/>
                  </a:lnTo>
                  <a:lnTo>
                    <a:pt x="2575598" y="2565626"/>
                  </a:lnTo>
                  <a:lnTo>
                    <a:pt x="2572083" y="2513895"/>
                  </a:lnTo>
                  <a:lnTo>
                    <a:pt x="2570166" y="2462672"/>
                  </a:lnTo>
                  <a:lnTo>
                    <a:pt x="2569808" y="2411908"/>
                  </a:lnTo>
                  <a:lnTo>
                    <a:pt x="2570971" y="2361554"/>
                  </a:lnTo>
                  <a:lnTo>
                    <a:pt x="2573617" y="2311560"/>
                  </a:lnTo>
                  <a:lnTo>
                    <a:pt x="2577708" y="2261877"/>
                  </a:lnTo>
                  <a:lnTo>
                    <a:pt x="2583207" y="2212454"/>
                  </a:lnTo>
                  <a:lnTo>
                    <a:pt x="2590075" y="2163244"/>
                  </a:lnTo>
                  <a:lnTo>
                    <a:pt x="2598274" y="2114195"/>
                  </a:lnTo>
                  <a:lnTo>
                    <a:pt x="2607766" y="2065260"/>
                  </a:lnTo>
                  <a:lnTo>
                    <a:pt x="2618514" y="2016388"/>
                  </a:lnTo>
                  <a:lnTo>
                    <a:pt x="2630479" y="1967530"/>
                  </a:lnTo>
                  <a:lnTo>
                    <a:pt x="2643623" y="1918637"/>
                  </a:lnTo>
                  <a:lnTo>
                    <a:pt x="2657908" y="1869658"/>
                  </a:lnTo>
                  <a:lnTo>
                    <a:pt x="2673297" y="1820546"/>
                  </a:lnTo>
                  <a:lnTo>
                    <a:pt x="2688242" y="1773641"/>
                  </a:lnTo>
                  <a:lnTo>
                    <a:pt x="2702772" y="1726314"/>
                  </a:lnTo>
                  <a:lnTo>
                    <a:pt x="2716772" y="1678614"/>
                  </a:lnTo>
                  <a:lnTo>
                    <a:pt x="2730132" y="1630590"/>
                  </a:lnTo>
                  <a:lnTo>
                    <a:pt x="2742737" y="1582291"/>
                  </a:lnTo>
                  <a:lnTo>
                    <a:pt x="2754476" y="1533766"/>
                  </a:lnTo>
                  <a:lnTo>
                    <a:pt x="2765237" y="1485064"/>
                  </a:lnTo>
                  <a:lnTo>
                    <a:pt x="2774906" y="1436233"/>
                  </a:lnTo>
                  <a:lnTo>
                    <a:pt x="2783371" y="1387324"/>
                  </a:lnTo>
                  <a:lnTo>
                    <a:pt x="2790520" y="1338384"/>
                  </a:lnTo>
                  <a:lnTo>
                    <a:pt x="2796240" y="1289462"/>
                  </a:lnTo>
                  <a:lnTo>
                    <a:pt x="2800419" y="1240609"/>
                  </a:lnTo>
                  <a:lnTo>
                    <a:pt x="2802944" y="1191871"/>
                  </a:lnTo>
                  <a:lnTo>
                    <a:pt x="2803702" y="1143300"/>
                  </a:lnTo>
                  <a:lnTo>
                    <a:pt x="2802806" y="1092415"/>
                  </a:lnTo>
                  <a:lnTo>
                    <a:pt x="2800431" y="1042119"/>
                  </a:lnTo>
                  <a:lnTo>
                    <a:pt x="2796545" y="992450"/>
                  </a:lnTo>
                  <a:lnTo>
                    <a:pt x="2791115" y="943445"/>
                  </a:lnTo>
                  <a:lnTo>
                    <a:pt x="2784108" y="895143"/>
                  </a:lnTo>
                  <a:lnTo>
                    <a:pt x="2775491" y="847581"/>
                  </a:lnTo>
                  <a:lnTo>
                    <a:pt x="2765231" y="800798"/>
                  </a:lnTo>
                  <a:lnTo>
                    <a:pt x="2753294" y="754830"/>
                  </a:lnTo>
                  <a:lnTo>
                    <a:pt x="2739649" y="709716"/>
                  </a:lnTo>
                  <a:lnTo>
                    <a:pt x="2724261" y="665494"/>
                  </a:lnTo>
                  <a:lnTo>
                    <a:pt x="2707099" y="622201"/>
                  </a:lnTo>
                  <a:lnTo>
                    <a:pt x="2688129" y="579876"/>
                  </a:lnTo>
                  <a:lnTo>
                    <a:pt x="2667318" y="538556"/>
                  </a:lnTo>
                  <a:lnTo>
                    <a:pt x="2644633" y="498279"/>
                  </a:lnTo>
                  <a:lnTo>
                    <a:pt x="2620042" y="459083"/>
                  </a:lnTo>
                  <a:lnTo>
                    <a:pt x="2593511" y="421005"/>
                  </a:lnTo>
                  <a:lnTo>
                    <a:pt x="2565007" y="384085"/>
                  </a:lnTo>
                  <a:lnTo>
                    <a:pt x="2534497" y="348358"/>
                  </a:lnTo>
                  <a:lnTo>
                    <a:pt x="2501949" y="313864"/>
                  </a:lnTo>
                  <a:lnTo>
                    <a:pt x="2467330" y="280639"/>
                  </a:lnTo>
                  <a:lnTo>
                    <a:pt x="2430606" y="248723"/>
                  </a:lnTo>
                  <a:lnTo>
                    <a:pt x="2391744" y="218152"/>
                  </a:lnTo>
                  <a:lnTo>
                    <a:pt x="2350712" y="188965"/>
                  </a:lnTo>
                  <a:lnTo>
                    <a:pt x="2307476" y="161200"/>
                  </a:lnTo>
                  <a:lnTo>
                    <a:pt x="2262005" y="134893"/>
                  </a:lnTo>
                  <a:lnTo>
                    <a:pt x="2214263" y="110084"/>
                  </a:lnTo>
                  <a:lnTo>
                    <a:pt x="2165386" y="87347"/>
                  </a:lnTo>
                  <a:lnTo>
                    <a:pt x="2116823" y="67347"/>
                  </a:lnTo>
                  <a:lnTo>
                    <a:pt x="2068574" y="50037"/>
                  </a:lnTo>
                  <a:lnTo>
                    <a:pt x="2020638" y="35369"/>
                  </a:lnTo>
                  <a:lnTo>
                    <a:pt x="1973013" y="23295"/>
                  </a:lnTo>
                  <a:lnTo>
                    <a:pt x="1925699" y="13769"/>
                  </a:lnTo>
                  <a:lnTo>
                    <a:pt x="1878693" y="6742"/>
                  </a:lnTo>
                  <a:lnTo>
                    <a:pt x="1831996" y="2168"/>
                  </a:lnTo>
                  <a:lnTo>
                    <a:pt x="1785606" y="0"/>
                  </a:lnTo>
                  <a:close/>
                </a:path>
              </a:pathLst>
            </a:custGeom>
            <a:solidFill>
              <a:srgbClr val="00B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9937266"/>
              <a:ext cx="657225" cy="949325"/>
            </a:xfrm>
            <a:custGeom>
              <a:avLst/>
              <a:gdLst/>
              <a:ahLst/>
              <a:cxnLst/>
              <a:rect l="l" t="t" r="r" b="b"/>
              <a:pathLst>
                <a:path w="657225" h="949325">
                  <a:moveTo>
                    <a:pt x="175383" y="0"/>
                  </a:moveTo>
                  <a:lnTo>
                    <a:pt x="126828" y="3043"/>
                  </a:lnTo>
                  <a:lnTo>
                    <a:pt x="79785" y="11143"/>
                  </a:lnTo>
                  <a:lnTo>
                    <a:pt x="34537" y="24011"/>
                  </a:lnTo>
                  <a:lnTo>
                    <a:pt x="0" y="37892"/>
                  </a:lnTo>
                  <a:lnTo>
                    <a:pt x="0" y="878309"/>
                  </a:lnTo>
                  <a:lnTo>
                    <a:pt x="72846" y="914485"/>
                  </a:lnTo>
                  <a:lnTo>
                    <a:pt x="117037" y="929698"/>
                  </a:lnTo>
                  <a:lnTo>
                    <a:pt x="162533" y="940677"/>
                  </a:lnTo>
                  <a:lnTo>
                    <a:pt x="209073" y="947173"/>
                  </a:lnTo>
                  <a:lnTo>
                    <a:pt x="256397" y="948933"/>
                  </a:lnTo>
                  <a:lnTo>
                    <a:pt x="304729" y="945414"/>
                  </a:lnTo>
                  <a:lnTo>
                    <a:pt x="351120" y="936480"/>
                  </a:lnTo>
                  <a:lnTo>
                    <a:pt x="395297" y="922427"/>
                  </a:lnTo>
                  <a:lnTo>
                    <a:pt x="436986" y="903550"/>
                  </a:lnTo>
                  <a:lnTo>
                    <a:pt x="475916" y="880146"/>
                  </a:lnTo>
                  <a:lnTo>
                    <a:pt x="511815" y="852508"/>
                  </a:lnTo>
                  <a:lnTo>
                    <a:pt x="544408" y="820934"/>
                  </a:lnTo>
                  <a:lnTo>
                    <a:pt x="573425" y="785718"/>
                  </a:lnTo>
                  <a:lnTo>
                    <a:pt x="598591" y="747157"/>
                  </a:lnTo>
                  <a:lnTo>
                    <a:pt x="619635" y="705545"/>
                  </a:lnTo>
                  <a:lnTo>
                    <a:pt x="636284" y="661179"/>
                  </a:lnTo>
                  <a:lnTo>
                    <a:pt x="648266" y="614354"/>
                  </a:lnTo>
                  <a:lnTo>
                    <a:pt x="655307" y="565366"/>
                  </a:lnTo>
                  <a:lnTo>
                    <a:pt x="657135" y="514510"/>
                  </a:lnTo>
                  <a:lnTo>
                    <a:pt x="654354" y="458989"/>
                  </a:lnTo>
                  <a:lnTo>
                    <a:pt x="647978" y="406198"/>
                  </a:lnTo>
                  <a:lnTo>
                    <a:pt x="638088" y="356222"/>
                  </a:lnTo>
                  <a:lnTo>
                    <a:pt x="624762" y="309147"/>
                  </a:lnTo>
                  <a:lnTo>
                    <a:pt x="608082" y="265057"/>
                  </a:lnTo>
                  <a:lnTo>
                    <a:pt x="588128" y="224039"/>
                  </a:lnTo>
                  <a:lnTo>
                    <a:pt x="564979" y="186178"/>
                  </a:lnTo>
                  <a:lnTo>
                    <a:pt x="538715" y="151559"/>
                  </a:lnTo>
                  <a:lnTo>
                    <a:pt x="509416" y="120269"/>
                  </a:lnTo>
                  <a:lnTo>
                    <a:pt x="477163" y="92391"/>
                  </a:lnTo>
                  <a:lnTo>
                    <a:pt x="442035" y="68012"/>
                  </a:lnTo>
                  <a:lnTo>
                    <a:pt x="404113" y="47218"/>
                  </a:lnTo>
                  <a:lnTo>
                    <a:pt x="363476" y="30093"/>
                  </a:lnTo>
                  <a:lnTo>
                    <a:pt x="320205" y="16723"/>
                  </a:lnTo>
                  <a:lnTo>
                    <a:pt x="274378" y="7194"/>
                  </a:lnTo>
                  <a:lnTo>
                    <a:pt x="226078" y="1591"/>
                  </a:lnTo>
                  <a:lnTo>
                    <a:pt x="175383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20181" y="11465140"/>
              <a:ext cx="558165" cy="576580"/>
            </a:xfrm>
            <a:custGeom>
              <a:avLst/>
              <a:gdLst/>
              <a:ahLst/>
              <a:cxnLst/>
              <a:rect l="l" t="t" r="r" b="b"/>
              <a:pathLst>
                <a:path w="558165" h="576579">
                  <a:moveTo>
                    <a:pt x="308502" y="0"/>
                  </a:moveTo>
                  <a:lnTo>
                    <a:pt x="266255" y="2329"/>
                  </a:lnTo>
                  <a:lnTo>
                    <a:pt x="217865" y="7046"/>
                  </a:lnTo>
                  <a:lnTo>
                    <a:pt x="172422" y="19846"/>
                  </a:lnTo>
                  <a:lnTo>
                    <a:pt x="130677" y="39968"/>
                  </a:lnTo>
                  <a:lnTo>
                    <a:pt x="93384" y="66650"/>
                  </a:lnTo>
                  <a:lnTo>
                    <a:pt x="61294" y="99131"/>
                  </a:lnTo>
                  <a:lnTo>
                    <a:pt x="35158" y="136650"/>
                  </a:lnTo>
                  <a:lnTo>
                    <a:pt x="15729" y="178446"/>
                  </a:lnTo>
                  <a:lnTo>
                    <a:pt x="3759" y="223758"/>
                  </a:lnTo>
                  <a:lnTo>
                    <a:pt x="0" y="271823"/>
                  </a:lnTo>
                  <a:lnTo>
                    <a:pt x="5220" y="320075"/>
                  </a:lnTo>
                  <a:lnTo>
                    <a:pt x="18018" y="366041"/>
                  </a:lnTo>
                  <a:lnTo>
                    <a:pt x="37742" y="409096"/>
                  </a:lnTo>
                  <a:lnTo>
                    <a:pt x="63745" y="448612"/>
                  </a:lnTo>
                  <a:lnTo>
                    <a:pt x="95376" y="483962"/>
                  </a:lnTo>
                  <a:lnTo>
                    <a:pt x="131988" y="514520"/>
                  </a:lnTo>
                  <a:lnTo>
                    <a:pt x="172931" y="539659"/>
                  </a:lnTo>
                  <a:lnTo>
                    <a:pt x="217556" y="558751"/>
                  </a:lnTo>
                  <a:lnTo>
                    <a:pt x="265214" y="571171"/>
                  </a:lnTo>
                  <a:lnTo>
                    <a:pt x="315256" y="576290"/>
                  </a:lnTo>
                  <a:lnTo>
                    <a:pt x="360318" y="571462"/>
                  </a:lnTo>
                  <a:lnTo>
                    <a:pt x="402446" y="558810"/>
                  </a:lnTo>
                  <a:lnTo>
                    <a:pt x="440953" y="539076"/>
                  </a:lnTo>
                  <a:lnTo>
                    <a:pt x="475157" y="513004"/>
                  </a:lnTo>
                  <a:lnTo>
                    <a:pt x="504371" y="481334"/>
                  </a:lnTo>
                  <a:lnTo>
                    <a:pt x="527911" y="444810"/>
                  </a:lnTo>
                  <a:lnTo>
                    <a:pt x="545094" y="404173"/>
                  </a:lnTo>
                  <a:lnTo>
                    <a:pt x="555233" y="360166"/>
                  </a:lnTo>
                  <a:lnTo>
                    <a:pt x="557645" y="313530"/>
                  </a:lnTo>
                  <a:lnTo>
                    <a:pt x="553671" y="261840"/>
                  </a:lnTo>
                  <a:lnTo>
                    <a:pt x="543843" y="213385"/>
                  </a:lnTo>
                  <a:lnTo>
                    <a:pt x="528609" y="168647"/>
                  </a:lnTo>
                  <a:lnTo>
                    <a:pt x="508422" y="128108"/>
                  </a:lnTo>
                  <a:lnTo>
                    <a:pt x="483731" y="92249"/>
                  </a:lnTo>
                  <a:lnTo>
                    <a:pt x="454988" y="61551"/>
                  </a:lnTo>
                  <a:lnTo>
                    <a:pt x="422642" y="36495"/>
                  </a:lnTo>
                  <a:lnTo>
                    <a:pt x="387146" y="17564"/>
                  </a:lnTo>
                  <a:lnTo>
                    <a:pt x="348949" y="5238"/>
                  </a:lnTo>
                  <a:lnTo>
                    <a:pt x="308502" y="0"/>
                  </a:lnTo>
                  <a:close/>
                </a:path>
              </a:pathLst>
            </a:custGeom>
            <a:solidFill>
              <a:srgbClr val="F5C0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4729" y="8080859"/>
              <a:ext cx="6011623" cy="418074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312029" y="1312030"/>
            <a:ext cx="4714240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b="1" spc="-5" dirty="0">
                <a:solidFill>
                  <a:srgbClr val="FFFFFF"/>
                </a:solidFill>
                <a:latin typeface="Arial"/>
                <a:cs typeface="Arial"/>
              </a:rPr>
              <a:t>Give</a:t>
            </a:r>
            <a:r>
              <a:rPr sz="29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b="1" spc="-30" dirty="0">
                <a:solidFill>
                  <a:srgbClr val="FFFFFF"/>
                </a:solidFill>
                <a:latin typeface="Arial"/>
                <a:cs typeface="Arial"/>
              </a:rPr>
              <a:t>visibility</a:t>
            </a:r>
            <a:r>
              <a:rPr sz="29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b="1" spc="1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9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b="1" spc="-20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29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b="1" spc="50" dirty="0">
                <a:solidFill>
                  <a:srgbClr val="FFFFFF"/>
                </a:solidFill>
                <a:latin typeface="Arial"/>
                <a:cs typeface="Arial"/>
              </a:rPr>
              <a:t>offer</a:t>
            </a:r>
            <a:endParaRPr sz="2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24729" y="2048032"/>
            <a:ext cx="1653539" cy="194945"/>
          </a:xfrm>
          <a:custGeom>
            <a:avLst/>
            <a:gdLst/>
            <a:ahLst/>
            <a:cxnLst/>
            <a:rect l="l" t="t" r="r" b="b"/>
            <a:pathLst>
              <a:path w="1653539" h="194944">
                <a:moveTo>
                  <a:pt x="1653262" y="0"/>
                </a:moveTo>
                <a:lnTo>
                  <a:pt x="0" y="0"/>
                </a:lnTo>
                <a:lnTo>
                  <a:pt x="0" y="194933"/>
                </a:lnTo>
                <a:lnTo>
                  <a:pt x="1653262" y="194933"/>
                </a:lnTo>
                <a:lnTo>
                  <a:pt x="1653262" y="0"/>
                </a:lnTo>
                <a:close/>
              </a:path>
            </a:pathLst>
          </a:custGeom>
          <a:solidFill>
            <a:srgbClr val="FF78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12029" y="2670509"/>
            <a:ext cx="12320270" cy="140950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1185">
              <a:lnSpc>
                <a:spcPct val="129500"/>
              </a:lnSpc>
              <a:spcBef>
                <a:spcPts val="100"/>
              </a:spcBef>
            </a:pP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Once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offer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created,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get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work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promoting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it.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Ensure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visibility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across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all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channels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resonate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audience.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do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two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ways: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>
              <a:latin typeface="Microsoft Sans Serif"/>
              <a:cs typeface="Microsoft Sans Serif"/>
            </a:endParaRPr>
          </a:p>
          <a:p>
            <a:pPr marL="1146175" indent="-306070">
              <a:lnSpc>
                <a:spcPct val="100000"/>
              </a:lnSpc>
              <a:buChar char="•"/>
              <a:tabLst>
                <a:tab pos="1145540" algn="l"/>
                <a:tab pos="1146810" algn="l"/>
              </a:tabLst>
            </a:pPr>
            <a:r>
              <a:rPr sz="2200" b="1" spc="70" dirty="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sz="22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Arial"/>
                <a:cs typeface="Arial"/>
              </a:rPr>
              <a:t>volume,</a:t>
            </a:r>
            <a:r>
              <a:rPr sz="22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05" dirty="0">
                <a:solidFill>
                  <a:srgbClr val="FFFFFF"/>
                </a:solidFill>
                <a:latin typeface="Arial"/>
                <a:cs typeface="Arial"/>
              </a:rPr>
              <a:t>less</a:t>
            </a:r>
            <a:r>
              <a:rPr sz="22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40" dirty="0">
                <a:solidFill>
                  <a:srgbClr val="FFFFFF"/>
                </a:solidFill>
                <a:latin typeface="Arial"/>
                <a:cs typeface="Arial"/>
              </a:rPr>
              <a:t>depth</a:t>
            </a:r>
            <a:endParaRPr sz="2200">
              <a:latin typeface="Arial"/>
              <a:cs typeface="Arial"/>
            </a:endParaRPr>
          </a:p>
          <a:p>
            <a:pPr marL="1146175" indent="-306070">
              <a:lnSpc>
                <a:spcPct val="100000"/>
              </a:lnSpc>
              <a:spcBef>
                <a:spcPts val="780"/>
              </a:spcBef>
              <a:buChar char="•"/>
              <a:tabLst>
                <a:tab pos="1145540" algn="l"/>
                <a:tab pos="1146810" algn="l"/>
              </a:tabLst>
            </a:pPr>
            <a:r>
              <a:rPr sz="2200" b="1" spc="70" dirty="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sz="22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40" dirty="0">
                <a:solidFill>
                  <a:srgbClr val="FFFFFF"/>
                </a:solidFill>
                <a:latin typeface="Arial"/>
                <a:cs typeface="Arial"/>
              </a:rPr>
              <a:t>depth,</a:t>
            </a:r>
            <a:r>
              <a:rPr sz="22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05" dirty="0">
                <a:solidFill>
                  <a:srgbClr val="FFFFFF"/>
                </a:solidFill>
                <a:latin typeface="Arial"/>
                <a:cs typeface="Arial"/>
              </a:rPr>
              <a:t>less</a:t>
            </a:r>
            <a:r>
              <a:rPr sz="22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FFFFFF"/>
                </a:solidFill>
                <a:latin typeface="Arial"/>
                <a:cs typeface="Arial"/>
              </a:rPr>
              <a:t>volume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50">
              <a:latin typeface="Arial"/>
              <a:cs typeface="Arial"/>
            </a:endParaRPr>
          </a:p>
          <a:p>
            <a:pPr marL="12700" marR="5080">
              <a:lnSpc>
                <a:spcPct val="129500"/>
              </a:lnSpc>
            </a:pP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Meaning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choose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spread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news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all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over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internet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promoting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gen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offer,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letting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multiple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channels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reach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out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content;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or,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create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more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tangible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narrative,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as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success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case,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instance.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Here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how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would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look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like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practice: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300">
              <a:latin typeface="Microsoft Sans Serif"/>
              <a:cs typeface="Microsoft Sans Serif"/>
            </a:endParaRPr>
          </a:p>
          <a:p>
            <a:pPr marL="6421120">
              <a:lnSpc>
                <a:spcPct val="100000"/>
              </a:lnSpc>
            </a:pPr>
            <a:r>
              <a:rPr sz="2200" b="1" spc="15" dirty="0">
                <a:solidFill>
                  <a:srgbClr val="F5C06C"/>
                </a:solidFill>
                <a:latin typeface="Arial"/>
                <a:cs typeface="Arial"/>
              </a:rPr>
              <a:t>Website</a:t>
            </a:r>
            <a:r>
              <a:rPr sz="2200" b="1" spc="5" dirty="0">
                <a:solidFill>
                  <a:srgbClr val="F5C06C"/>
                </a:solidFill>
                <a:latin typeface="Arial"/>
                <a:cs typeface="Arial"/>
              </a:rPr>
              <a:t> </a:t>
            </a:r>
            <a:r>
              <a:rPr sz="2200" b="1" spc="-50" dirty="0">
                <a:solidFill>
                  <a:srgbClr val="F5C06C"/>
                </a:solidFill>
                <a:latin typeface="Arial"/>
                <a:cs typeface="Arial"/>
              </a:rPr>
              <a:t>Pages</a:t>
            </a:r>
            <a:endParaRPr sz="2200">
              <a:latin typeface="Arial"/>
              <a:cs typeface="Arial"/>
            </a:endParaRPr>
          </a:p>
          <a:p>
            <a:pPr marL="6421120" marR="83820">
              <a:lnSpc>
                <a:spcPct val="129500"/>
              </a:lnSpc>
            </a:pP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Mastering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digital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channels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basically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mandatory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all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sorts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businesses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now.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Having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website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guide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audience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through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experience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work </a:t>
            </a:r>
            <a:r>
              <a:rPr sz="22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as</a:t>
            </a:r>
            <a:r>
              <a:rPr sz="22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very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effective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landing page.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Throughout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pages, </a:t>
            </a:r>
            <a:r>
              <a:rPr sz="2200" spc="-5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connect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some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lead-gen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offers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boost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value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what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you’ve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been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talking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about.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>
              <a:latin typeface="Microsoft Sans Serif"/>
              <a:cs typeface="Microsoft Sans Serif"/>
            </a:endParaRPr>
          </a:p>
          <a:p>
            <a:pPr marL="6421120" marR="446405">
              <a:lnSpc>
                <a:spcPct val="129500"/>
              </a:lnSpc>
            </a:pP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Several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companies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have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“resources”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tab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inside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menu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their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website.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It’s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great </a:t>
            </a:r>
            <a:r>
              <a:rPr sz="2200" spc="-5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place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list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ebooks,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webinars,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templates,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courses.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b="1" spc="-40" dirty="0">
                <a:solidFill>
                  <a:srgbClr val="F5C06C"/>
                </a:solidFill>
                <a:latin typeface="Arial"/>
                <a:cs typeface="Arial"/>
              </a:rPr>
              <a:t>Blog</a:t>
            </a:r>
            <a:endParaRPr sz="2200">
              <a:latin typeface="Arial"/>
              <a:cs typeface="Arial"/>
            </a:endParaRPr>
          </a:p>
          <a:p>
            <a:pPr marL="12700" marR="6421755">
              <a:lnSpc>
                <a:spcPct val="129500"/>
              </a:lnSpc>
            </a:pP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Having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blog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great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way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enrich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online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presence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capture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attention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audience.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Whenever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have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gen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offer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connects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blog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post,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remember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add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links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banners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it.</a:t>
            </a:r>
            <a:endParaRPr sz="22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733772" y="14216584"/>
            <a:ext cx="7336790" cy="4783455"/>
            <a:chOff x="7733772" y="14216584"/>
            <a:chExt cx="7336790" cy="4783455"/>
          </a:xfrm>
        </p:grpSpPr>
        <p:sp>
          <p:nvSpPr>
            <p:cNvPr id="12" name="object 12"/>
            <p:cNvSpPr/>
            <p:nvPr/>
          </p:nvSpPr>
          <p:spPr>
            <a:xfrm>
              <a:off x="12900334" y="16742537"/>
              <a:ext cx="2169795" cy="2257425"/>
            </a:xfrm>
            <a:custGeom>
              <a:avLst/>
              <a:gdLst/>
              <a:ahLst/>
              <a:cxnLst/>
              <a:rect l="l" t="t" r="r" b="b"/>
              <a:pathLst>
                <a:path w="2169794" h="2257425">
                  <a:moveTo>
                    <a:pt x="1351626" y="0"/>
                  </a:moveTo>
                  <a:lnTo>
                    <a:pt x="1305920" y="883"/>
                  </a:lnTo>
                  <a:lnTo>
                    <a:pt x="1259954" y="4703"/>
                  </a:lnTo>
                  <a:lnTo>
                    <a:pt x="1213750" y="11406"/>
                  </a:lnTo>
                  <a:lnTo>
                    <a:pt x="1167329" y="20936"/>
                  </a:lnTo>
                  <a:lnTo>
                    <a:pt x="1120713" y="33240"/>
                  </a:lnTo>
                  <a:lnTo>
                    <a:pt x="1073922" y="48265"/>
                  </a:lnTo>
                  <a:lnTo>
                    <a:pt x="1026979" y="65955"/>
                  </a:lnTo>
                  <a:lnTo>
                    <a:pt x="980616" y="85120"/>
                  </a:lnTo>
                  <a:lnTo>
                    <a:pt x="934553" y="104942"/>
                  </a:lnTo>
                  <a:lnTo>
                    <a:pt x="888752" y="125343"/>
                  </a:lnTo>
                  <a:lnTo>
                    <a:pt x="843174" y="146241"/>
                  </a:lnTo>
                  <a:lnTo>
                    <a:pt x="752533" y="189212"/>
                  </a:lnTo>
                  <a:lnTo>
                    <a:pt x="481963" y="321739"/>
                  </a:lnTo>
                  <a:lnTo>
                    <a:pt x="391200" y="364982"/>
                  </a:lnTo>
                  <a:lnTo>
                    <a:pt x="345537" y="386068"/>
                  </a:lnTo>
                  <a:lnTo>
                    <a:pt x="299636" y="406691"/>
                  </a:lnTo>
                  <a:lnTo>
                    <a:pt x="264159" y="424567"/>
                  </a:lnTo>
                  <a:lnTo>
                    <a:pt x="229891" y="446172"/>
                  </a:lnTo>
                  <a:lnTo>
                    <a:pt x="197073" y="471248"/>
                  </a:lnTo>
                  <a:lnTo>
                    <a:pt x="165942" y="499533"/>
                  </a:lnTo>
                  <a:lnTo>
                    <a:pt x="136738" y="530767"/>
                  </a:lnTo>
                  <a:lnTo>
                    <a:pt x="109699" y="564690"/>
                  </a:lnTo>
                  <a:lnTo>
                    <a:pt x="85064" y="601041"/>
                  </a:lnTo>
                  <a:lnTo>
                    <a:pt x="63073" y="639561"/>
                  </a:lnTo>
                  <a:lnTo>
                    <a:pt x="43963" y="679989"/>
                  </a:lnTo>
                  <a:lnTo>
                    <a:pt x="27974" y="722065"/>
                  </a:lnTo>
                  <a:lnTo>
                    <a:pt x="15344" y="765528"/>
                  </a:lnTo>
                  <a:lnTo>
                    <a:pt x="6312" y="810119"/>
                  </a:lnTo>
                  <a:lnTo>
                    <a:pt x="1118" y="855577"/>
                  </a:lnTo>
                  <a:lnTo>
                    <a:pt x="0" y="901642"/>
                  </a:lnTo>
                  <a:lnTo>
                    <a:pt x="3196" y="948054"/>
                  </a:lnTo>
                  <a:lnTo>
                    <a:pt x="10946" y="994552"/>
                  </a:lnTo>
                  <a:lnTo>
                    <a:pt x="23488" y="1040876"/>
                  </a:lnTo>
                  <a:lnTo>
                    <a:pt x="41061" y="1086767"/>
                  </a:lnTo>
                  <a:lnTo>
                    <a:pt x="63905" y="1131963"/>
                  </a:lnTo>
                  <a:lnTo>
                    <a:pt x="92257" y="1176204"/>
                  </a:lnTo>
                  <a:lnTo>
                    <a:pt x="119362" y="1217689"/>
                  </a:lnTo>
                  <a:lnTo>
                    <a:pt x="141908" y="1259693"/>
                  </a:lnTo>
                  <a:lnTo>
                    <a:pt x="160134" y="1302349"/>
                  </a:lnTo>
                  <a:lnTo>
                    <a:pt x="174282" y="1345787"/>
                  </a:lnTo>
                  <a:lnTo>
                    <a:pt x="184589" y="1390138"/>
                  </a:lnTo>
                  <a:lnTo>
                    <a:pt x="191297" y="1435533"/>
                  </a:lnTo>
                  <a:lnTo>
                    <a:pt x="194645" y="1482104"/>
                  </a:lnTo>
                  <a:lnTo>
                    <a:pt x="194872" y="1529981"/>
                  </a:lnTo>
                  <a:lnTo>
                    <a:pt x="194982" y="1582384"/>
                  </a:lnTo>
                  <a:lnTo>
                    <a:pt x="198078" y="1634093"/>
                  </a:lnTo>
                  <a:lnTo>
                    <a:pt x="204241" y="1685067"/>
                  </a:lnTo>
                  <a:lnTo>
                    <a:pt x="213548" y="1735261"/>
                  </a:lnTo>
                  <a:lnTo>
                    <a:pt x="226077" y="1784631"/>
                  </a:lnTo>
                  <a:lnTo>
                    <a:pt x="241907" y="1833136"/>
                  </a:lnTo>
                  <a:lnTo>
                    <a:pt x="261118" y="1880731"/>
                  </a:lnTo>
                  <a:lnTo>
                    <a:pt x="283786" y="1927374"/>
                  </a:lnTo>
                  <a:lnTo>
                    <a:pt x="309992" y="1973021"/>
                  </a:lnTo>
                  <a:lnTo>
                    <a:pt x="339812" y="2017628"/>
                  </a:lnTo>
                  <a:lnTo>
                    <a:pt x="372546" y="2059776"/>
                  </a:lnTo>
                  <a:lnTo>
                    <a:pt x="407120" y="2097683"/>
                  </a:lnTo>
                  <a:lnTo>
                    <a:pt x="443524" y="2131404"/>
                  </a:lnTo>
                  <a:lnTo>
                    <a:pt x="481749" y="2160995"/>
                  </a:lnTo>
                  <a:lnTo>
                    <a:pt x="521785" y="2186511"/>
                  </a:lnTo>
                  <a:lnTo>
                    <a:pt x="563623" y="2208008"/>
                  </a:lnTo>
                  <a:lnTo>
                    <a:pt x="607253" y="2225540"/>
                  </a:lnTo>
                  <a:lnTo>
                    <a:pt x="652665" y="2239164"/>
                  </a:lnTo>
                  <a:lnTo>
                    <a:pt x="699851" y="2248934"/>
                  </a:lnTo>
                  <a:lnTo>
                    <a:pt x="748799" y="2254907"/>
                  </a:lnTo>
                  <a:lnTo>
                    <a:pt x="799501" y="2257136"/>
                  </a:lnTo>
                  <a:lnTo>
                    <a:pt x="851947" y="2255679"/>
                  </a:lnTo>
                  <a:lnTo>
                    <a:pt x="906127" y="2250589"/>
                  </a:lnTo>
                  <a:lnTo>
                    <a:pt x="1006309" y="2239021"/>
                  </a:lnTo>
                  <a:lnTo>
                    <a:pt x="1408258" y="2201700"/>
                  </a:lnTo>
                  <a:lnTo>
                    <a:pt x="1845764" y="2201700"/>
                  </a:lnTo>
                  <a:lnTo>
                    <a:pt x="1881975" y="2190550"/>
                  </a:lnTo>
                  <a:lnTo>
                    <a:pt x="1922975" y="2174502"/>
                  </a:lnTo>
                  <a:lnTo>
                    <a:pt x="1961933" y="2155624"/>
                  </a:lnTo>
                  <a:lnTo>
                    <a:pt x="1998983" y="2133836"/>
                  </a:lnTo>
                  <a:lnTo>
                    <a:pt x="2034262" y="2109061"/>
                  </a:lnTo>
                  <a:lnTo>
                    <a:pt x="2067904" y="2081219"/>
                  </a:lnTo>
                  <a:lnTo>
                    <a:pt x="2100046" y="2050232"/>
                  </a:lnTo>
                  <a:lnTo>
                    <a:pt x="2130823" y="2016022"/>
                  </a:lnTo>
                  <a:lnTo>
                    <a:pt x="2160372" y="1978510"/>
                  </a:lnTo>
                  <a:lnTo>
                    <a:pt x="2169792" y="1964971"/>
                  </a:lnTo>
                  <a:lnTo>
                    <a:pt x="2169792" y="391089"/>
                  </a:lnTo>
                  <a:lnTo>
                    <a:pt x="2109445" y="354857"/>
                  </a:lnTo>
                  <a:lnTo>
                    <a:pt x="2063401" y="327939"/>
                  </a:lnTo>
                  <a:lnTo>
                    <a:pt x="2016459" y="302149"/>
                  </a:lnTo>
                  <a:lnTo>
                    <a:pt x="1969230" y="276754"/>
                  </a:lnTo>
                  <a:lnTo>
                    <a:pt x="1922327" y="251024"/>
                  </a:lnTo>
                  <a:lnTo>
                    <a:pt x="1876362" y="224227"/>
                  </a:lnTo>
                  <a:lnTo>
                    <a:pt x="1831946" y="195632"/>
                  </a:lnTo>
                  <a:lnTo>
                    <a:pt x="1789692" y="164508"/>
                  </a:lnTo>
                  <a:lnTo>
                    <a:pt x="1747761" y="133065"/>
                  </a:lnTo>
                  <a:lnTo>
                    <a:pt x="1705356" y="105097"/>
                  </a:lnTo>
                  <a:lnTo>
                    <a:pt x="1662498" y="80551"/>
                  </a:lnTo>
                  <a:lnTo>
                    <a:pt x="1619209" y="59373"/>
                  </a:lnTo>
                  <a:lnTo>
                    <a:pt x="1575511" y="41508"/>
                  </a:lnTo>
                  <a:lnTo>
                    <a:pt x="1531425" y="26903"/>
                  </a:lnTo>
                  <a:lnTo>
                    <a:pt x="1486972" y="15503"/>
                  </a:lnTo>
                  <a:lnTo>
                    <a:pt x="1442173" y="7255"/>
                  </a:lnTo>
                  <a:lnTo>
                    <a:pt x="1397051" y="2105"/>
                  </a:lnTo>
                  <a:lnTo>
                    <a:pt x="1351626" y="0"/>
                  </a:lnTo>
                  <a:close/>
                </a:path>
                <a:path w="2169794" h="2257425">
                  <a:moveTo>
                    <a:pt x="1845764" y="2201700"/>
                  </a:moveTo>
                  <a:lnTo>
                    <a:pt x="1408258" y="2201700"/>
                  </a:lnTo>
                  <a:lnTo>
                    <a:pt x="1410459" y="2222652"/>
                  </a:lnTo>
                  <a:lnTo>
                    <a:pt x="1497382" y="2228685"/>
                  </a:lnTo>
                  <a:lnTo>
                    <a:pt x="1526373" y="2230225"/>
                  </a:lnTo>
                  <a:lnTo>
                    <a:pt x="1585473" y="2231792"/>
                  </a:lnTo>
                  <a:lnTo>
                    <a:pt x="1641580" y="2231078"/>
                  </a:lnTo>
                  <a:lnTo>
                    <a:pt x="1694830" y="2228005"/>
                  </a:lnTo>
                  <a:lnTo>
                    <a:pt x="1745359" y="2222494"/>
                  </a:lnTo>
                  <a:lnTo>
                    <a:pt x="1793302" y="2214467"/>
                  </a:lnTo>
                  <a:lnTo>
                    <a:pt x="1838796" y="2203845"/>
                  </a:lnTo>
                  <a:lnTo>
                    <a:pt x="1845764" y="2201700"/>
                  </a:lnTo>
                  <a:close/>
                </a:path>
              </a:pathLst>
            </a:custGeom>
            <a:solidFill>
              <a:srgbClr val="00A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33772" y="14216584"/>
              <a:ext cx="5983363" cy="2941817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pc="15" dirty="0"/>
              <a:t>12</a:t>
            </a:fld>
            <a:endParaRPr spc="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070455" cy="20104100"/>
          </a:xfrm>
          <a:custGeom>
            <a:avLst/>
            <a:gdLst/>
            <a:ahLst/>
            <a:cxnLst/>
            <a:rect l="l" t="t" r="r" b="b"/>
            <a:pathLst>
              <a:path w="15070455" h="20104100">
                <a:moveTo>
                  <a:pt x="15070126" y="0"/>
                </a:moveTo>
                <a:lnTo>
                  <a:pt x="0" y="0"/>
                </a:lnTo>
                <a:lnTo>
                  <a:pt x="0" y="20104099"/>
                </a:lnTo>
                <a:lnTo>
                  <a:pt x="15070126" y="20104099"/>
                </a:lnTo>
                <a:lnTo>
                  <a:pt x="15070126" y="0"/>
                </a:lnTo>
                <a:close/>
              </a:path>
            </a:pathLst>
          </a:custGeom>
          <a:solidFill>
            <a:srgbClr val="2D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02900" y="4596212"/>
            <a:ext cx="2167255" cy="2689860"/>
          </a:xfrm>
          <a:custGeom>
            <a:avLst/>
            <a:gdLst/>
            <a:ahLst/>
            <a:cxnLst/>
            <a:rect l="l" t="t" r="r" b="b"/>
            <a:pathLst>
              <a:path w="2167255" h="2689859">
                <a:moveTo>
                  <a:pt x="1513523" y="0"/>
                </a:moveTo>
                <a:lnTo>
                  <a:pt x="1468590" y="398"/>
                </a:lnTo>
                <a:lnTo>
                  <a:pt x="1423781" y="4501"/>
                </a:lnTo>
                <a:lnTo>
                  <a:pt x="1379174" y="12282"/>
                </a:lnTo>
                <a:lnTo>
                  <a:pt x="1334841" y="23717"/>
                </a:lnTo>
                <a:lnTo>
                  <a:pt x="1290859" y="38779"/>
                </a:lnTo>
                <a:lnTo>
                  <a:pt x="1247302" y="57442"/>
                </a:lnTo>
                <a:lnTo>
                  <a:pt x="1204246" y="79681"/>
                </a:lnTo>
                <a:lnTo>
                  <a:pt x="1161765" y="105470"/>
                </a:lnTo>
                <a:lnTo>
                  <a:pt x="1119934" y="134782"/>
                </a:lnTo>
                <a:lnTo>
                  <a:pt x="1078301" y="167892"/>
                </a:lnTo>
                <a:lnTo>
                  <a:pt x="1039181" y="202988"/>
                </a:lnTo>
                <a:lnTo>
                  <a:pt x="1002587" y="240060"/>
                </a:lnTo>
                <a:lnTo>
                  <a:pt x="968533" y="279102"/>
                </a:lnTo>
                <a:lnTo>
                  <a:pt x="937032" y="320105"/>
                </a:lnTo>
                <a:lnTo>
                  <a:pt x="908097" y="363062"/>
                </a:lnTo>
                <a:lnTo>
                  <a:pt x="881744" y="407964"/>
                </a:lnTo>
                <a:lnTo>
                  <a:pt x="857984" y="454803"/>
                </a:lnTo>
                <a:lnTo>
                  <a:pt x="836832" y="503572"/>
                </a:lnTo>
                <a:lnTo>
                  <a:pt x="817719" y="549949"/>
                </a:lnTo>
                <a:lnTo>
                  <a:pt x="797651" y="595671"/>
                </a:lnTo>
                <a:lnTo>
                  <a:pt x="776628" y="640740"/>
                </a:lnTo>
                <a:lnTo>
                  <a:pt x="754655" y="685163"/>
                </a:lnTo>
                <a:lnTo>
                  <a:pt x="731732" y="728944"/>
                </a:lnTo>
                <a:lnTo>
                  <a:pt x="707863" y="772086"/>
                </a:lnTo>
                <a:lnTo>
                  <a:pt x="683051" y="814595"/>
                </a:lnTo>
                <a:lnTo>
                  <a:pt x="657297" y="856476"/>
                </a:lnTo>
                <a:lnTo>
                  <a:pt x="630604" y="897732"/>
                </a:lnTo>
                <a:lnTo>
                  <a:pt x="602975" y="938368"/>
                </a:lnTo>
                <a:lnTo>
                  <a:pt x="574413" y="978389"/>
                </a:lnTo>
                <a:lnTo>
                  <a:pt x="544918" y="1017800"/>
                </a:lnTo>
                <a:lnTo>
                  <a:pt x="514495" y="1056604"/>
                </a:lnTo>
                <a:lnTo>
                  <a:pt x="483146" y="1094806"/>
                </a:lnTo>
                <a:lnTo>
                  <a:pt x="450873" y="1132412"/>
                </a:lnTo>
                <a:lnTo>
                  <a:pt x="417679" y="1169424"/>
                </a:lnTo>
                <a:lnTo>
                  <a:pt x="383566" y="1205849"/>
                </a:lnTo>
                <a:lnTo>
                  <a:pt x="313527" y="1277798"/>
                </a:lnTo>
                <a:lnTo>
                  <a:pt x="279474" y="1314998"/>
                </a:lnTo>
                <a:lnTo>
                  <a:pt x="246435" y="1353198"/>
                </a:lnTo>
                <a:lnTo>
                  <a:pt x="214465" y="1392308"/>
                </a:lnTo>
                <a:lnTo>
                  <a:pt x="183620" y="1432236"/>
                </a:lnTo>
                <a:lnTo>
                  <a:pt x="153955" y="1472892"/>
                </a:lnTo>
                <a:lnTo>
                  <a:pt x="126151" y="1514376"/>
                </a:lnTo>
                <a:lnTo>
                  <a:pt x="101075" y="1556524"/>
                </a:lnTo>
                <a:lnTo>
                  <a:pt x="78740" y="1599331"/>
                </a:lnTo>
                <a:lnTo>
                  <a:pt x="59156" y="1642790"/>
                </a:lnTo>
                <a:lnTo>
                  <a:pt x="42334" y="1686896"/>
                </a:lnTo>
                <a:lnTo>
                  <a:pt x="28284" y="1731643"/>
                </a:lnTo>
                <a:lnTo>
                  <a:pt x="17018" y="1777026"/>
                </a:lnTo>
                <a:lnTo>
                  <a:pt x="8546" y="1823038"/>
                </a:lnTo>
                <a:lnTo>
                  <a:pt x="2878" y="1869675"/>
                </a:lnTo>
                <a:lnTo>
                  <a:pt x="26" y="1916929"/>
                </a:lnTo>
                <a:lnTo>
                  <a:pt x="0" y="1964796"/>
                </a:lnTo>
                <a:lnTo>
                  <a:pt x="2810" y="2013270"/>
                </a:lnTo>
                <a:lnTo>
                  <a:pt x="8469" y="2062345"/>
                </a:lnTo>
                <a:lnTo>
                  <a:pt x="16986" y="2112015"/>
                </a:lnTo>
                <a:lnTo>
                  <a:pt x="31834" y="2160264"/>
                </a:lnTo>
                <a:lnTo>
                  <a:pt x="48768" y="2206731"/>
                </a:lnTo>
                <a:lnTo>
                  <a:pt x="67844" y="2251371"/>
                </a:lnTo>
                <a:lnTo>
                  <a:pt x="89116" y="2294141"/>
                </a:lnTo>
                <a:lnTo>
                  <a:pt x="112640" y="2334994"/>
                </a:lnTo>
                <a:lnTo>
                  <a:pt x="138470" y="2373886"/>
                </a:lnTo>
                <a:lnTo>
                  <a:pt x="166662" y="2410771"/>
                </a:lnTo>
                <a:lnTo>
                  <a:pt x="197270" y="2445605"/>
                </a:lnTo>
                <a:lnTo>
                  <a:pt x="230350" y="2478342"/>
                </a:lnTo>
                <a:lnTo>
                  <a:pt x="265956" y="2508938"/>
                </a:lnTo>
                <a:lnTo>
                  <a:pt x="304144" y="2537347"/>
                </a:lnTo>
                <a:lnTo>
                  <a:pt x="344968" y="2563524"/>
                </a:lnTo>
                <a:lnTo>
                  <a:pt x="388484" y="2587424"/>
                </a:lnTo>
                <a:lnTo>
                  <a:pt x="434747" y="2609002"/>
                </a:lnTo>
                <a:lnTo>
                  <a:pt x="483625" y="2628576"/>
                </a:lnTo>
                <a:lnTo>
                  <a:pt x="532555" y="2645469"/>
                </a:lnTo>
                <a:lnTo>
                  <a:pt x="581496" y="2659668"/>
                </a:lnTo>
                <a:lnTo>
                  <a:pt x="630403" y="2671154"/>
                </a:lnTo>
                <a:lnTo>
                  <a:pt x="679234" y="2679911"/>
                </a:lnTo>
                <a:lnTo>
                  <a:pt x="727946" y="2685924"/>
                </a:lnTo>
                <a:lnTo>
                  <a:pt x="776495" y="2689176"/>
                </a:lnTo>
                <a:lnTo>
                  <a:pt x="824839" y="2689650"/>
                </a:lnTo>
                <a:lnTo>
                  <a:pt x="872935" y="2687330"/>
                </a:lnTo>
                <a:lnTo>
                  <a:pt x="920738" y="2682200"/>
                </a:lnTo>
                <a:lnTo>
                  <a:pt x="968207" y="2674243"/>
                </a:lnTo>
                <a:lnTo>
                  <a:pt x="1015299" y="2663443"/>
                </a:lnTo>
                <a:lnTo>
                  <a:pt x="1061969" y="2649783"/>
                </a:lnTo>
                <a:lnTo>
                  <a:pt x="1108176" y="2633247"/>
                </a:lnTo>
                <a:lnTo>
                  <a:pt x="1153876" y="2613819"/>
                </a:lnTo>
                <a:lnTo>
                  <a:pt x="1199026" y="2591483"/>
                </a:lnTo>
                <a:lnTo>
                  <a:pt x="1243583" y="2566221"/>
                </a:lnTo>
                <a:lnTo>
                  <a:pt x="1287549" y="2539131"/>
                </a:lnTo>
                <a:lnTo>
                  <a:pt x="1330634" y="2511504"/>
                </a:lnTo>
                <a:lnTo>
                  <a:pt x="1372830" y="2483337"/>
                </a:lnTo>
                <a:lnTo>
                  <a:pt x="1414128" y="2454627"/>
                </a:lnTo>
                <a:lnTo>
                  <a:pt x="1454519" y="2425369"/>
                </a:lnTo>
                <a:lnTo>
                  <a:pt x="1493995" y="2395561"/>
                </a:lnTo>
                <a:lnTo>
                  <a:pt x="1532548" y="2365197"/>
                </a:lnTo>
                <a:lnTo>
                  <a:pt x="1570169" y="2334276"/>
                </a:lnTo>
                <a:lnTo>
                  <a:pt x="1606848" y="2302793"/>
                </a:lnTo>
                <a:lnTo>
                  <a:pt x="1642579" y="2270744"/>
                </a:lnTo>
                <a:lnTo>
                  <a:pt x="1677351" y="2238126"/>
                </a:lnTo>
                <a:lnTo>
                  <a:pt x="1711157" y="2204936"/>
                </a:lnTo>
                <a:lnTo>
                  <a:pt x="1743988" y="2171169"/>
                </a:lnTo>
                <a:lnTo>
                  <a:pt x="1775836" y="2136822"/>
                </a:lnTo>
                <a:lnTo>
                  <a:pt x="1806691" y="2101892"/>
                </a:lnTo>
                <a:lnTo>
                  <a:pt x="1836546" y="2066375"/>
                </a:lnTo>
                <a:lnTo>
                  <a:pt x="1865391" y="2030266"/>
                </a:lnTo>
                <a:lnTo>
                  <a:pt x="1893218" y="1993563"/>
                </a:lnTo>
                <a:lnTo>
                  <a:pt x="1920019" y="1956262"/>
                </a:lnTo>
                <a:lnTo>
                  <a:pt x="1945785" y="1918360"/>
                </a:lnTo>
                <a:lnTo>
                  <a:pt x="1970508" y="1879852"/>
                </a:lnTo>
                <a:lnTo>
                  <a:pt x="1994178" y="1840735"/>
                </a:lnTo>
                <a:lnTo>
                  <a:pt x="2016788" y="1801005"/>
                </a:lnTo>
                <a:lnTo>
                  <a:pt x="2038328" y="1760659"/>
                </a:lnTo>
                <a:lnTo>
                  <a:pt x="2058791" y="1719693"/>
                </a:lnTo>
                <a:lnTo>
                  <a:pt x="2078167" y="1678104"/>
                </a:lnTo>
                <a:lnTo>
                  <a:pt x="2096448" y="1635887"/>
                </a:lnTo>
                <a:lnTo>
                  <a:pt x="2113626" y="1593040"/>
                </a:lnTo>
                <a:lnTo>
                  <a:pt x="2129691" y="1549559"/>
                </a:lnTo>
                <a:lnTo>
                  <a:pt x="2144636" y="1505439"/>
                </a:lnTo>
                <a:lnTo>
                  <a:pt x="2158452" y="1460678"/>
                </a:lnTo>
                <a:lnTo>
                  <a:pt x="2167225" y="1429253"/>
                </a:lnTo>
                <a:lnTo>
                  <a:pt x="2167225" y="507499"/>
                </a:lnTo>
                <a:lnTo>
                  <a:pt x="2141157" y="448282"/>
                </a:lnTo>
                <a:lnTo>
                  <a:pt x="2119672" y="407763"/>
                </a:lnTo>
                <a:lnTo>
                  <a:pt x="2095931" y="368557"/>
                </a:lnTo>
                <a:lnTo>
                  <a:pt x="2069939" y="330672"/>
                </a:lnTo>
                <a:lnTo>
                  <a:pt x="2041700" y="294115"/>
                </a:lnTo>
                <a:lnTo>
                  <a:pt x="2011216" y="258894"/>
                </a:lnTo>
                <a:lnTo>
                  <a:pt x="1978493" y="225017"/>
                </a:lnTo>
                <a:lnTo>
                  <a:pt x="1943533" y="192492"/>
                </a:lnTo>
                <a:lnTo>
                  <a:pt x="1906340" y="161327"/>
                </a:lnTo>
                <a:lnTo>
                  <a:pt x="1866918" y="131529"/>
                </a:lnTo>
                <a:lnTo>
                  <a:pt x="1825271" y="103107"/>
                </a:lnTo>
                <a:lnTo>
                  <a:pt x="1781560" y="76851"/>
                </a:lnTo>
                <a:lnTo>
                  <a:pt x="1737448" y="54480"/>
                </a:lnTo>
                <a:lnTo>
                  <a:pt x="1693013" y="35968"/>
                </a:lnTo>
                <a:lnTo>
                  <a:pt x="1648327" y="21290"/>
                </a:lnTo>
                <a:lnTo>
                  <a:pt x="1603467" y="10420"/>
                </a:lnTo>
                <a:lnTo>
                  <a:pt x="1558508" y="3332"/>
                </a:lnTo>
                <a:lnTo>
                  <a:pt x="1513523" y="0"/>
                </a:lnTo>
                <a:close/>
              </a:path>
            </a:pathLst>
          </a:custGeom>
          <a:solidFill>
            <a:srgbClr val="00BDA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733772" y="13824880"/>
            <a:ext cx="6507480" cy="4835525"/>
            <a:chOff x="7733772" y="13824880"/>
            <a:chExt cx="6507480" cy="4835525"/>
          </a:xfrm>
        </p:grpSpPr>
        <p:sp>
          <p:nvSpPr>
            <p:cNvPr id="5" name="object 5"/>
            <p:cNvSpPr/>
            <p:nvPr/>
          </p:nvSpPr>
          <p:spPr>
            <a:xfrm>
              <a:off x="11657636" y="16177605"/>
              <a:ext cx="2583815" cy="2482850"/>
            </a:xfrm>
            <a:custGeom>
              <a:avLst/>
              <a:gdLst/>
              <a:ahLst/>
              <a:cxnLst/>
              <a:rect l="l" t="t" r="r" b="b"/>
              <a:pathLst>
                <a:path w="2583815" h="2482850">
                  <a:moveTo>
                    <a:pt x="1464542" y="0"/>
                  </a:moveTo>
                  <a:lnTo>
                    <a:pt x="1422175" y="2770"/>
                  </a:lnTo>
                  <a:lnTo>
                    <a:pt x="1380503" y="10614"/>
                  </a:lnTo>
                  <a:lnTo>
                    <a:pt x="1339536" y="23559"/>
                  </a:lnTo>
                  <a:lnTo>
                    <a:pt x="1299284" y="41631"/>
                  </a:lnTo>
                  <a:lnTo>
                    <a:pt x="1259757" y="64857"/>
                  </a:lnTo>
                  <a:lnTo>
                    <a:pt x="1220964" y="93262"/>
                  </a:lnTo>
                  <a:lnTo>
                    <a:pt x="1182916" y="126874"/>
                  </a:lnTo>
                  <a:lnTo>
                    <a:pt x="1148029" y="161303"/>
                  </a:lnTo>
                  <a:lnTo>
                    <a:pt x="1113979" y="196871"/>
                  </a:lnTo>
                  <a:lnTo>
                    <a:pt x="1081065" y="233582"/>
                  </a:lnTo>
                  <a:lnTo>
                    <a:pt x="1049582" y="271442"/>
                  </a:lnTo>
                  <a:lnTo>
                    <a:pt x="1019827" y="310456"/>
                  </a:lnTo>
                  <a:lnTo>
                    <a:pt x="963919" y="391520"/>
                  </a:lnTo>
                  <a:lnTo>
                    <a:pt x="934325" y="429918"/>
                  </a:lnTo>
                  <a:lnTo>
                    <a:pt x="903207" y="465737"/>
                  </a:lnTo>
                  <a:lnTo>
                    <a:pt x="870455" y="498889"/>
                  </a:lnTo>
                  <a:lnTo>
                    <a:pt x="835959" y="529290"/>
                  </a:lnTo>
                  <a:lnTo>
                    <a:pt x="799611" y="556853"/>
                  </a:lnTo>
                  <a:lnTo>
                    <a:pt x="761302" y="581492"/>
                  </a:lnTo>
                  <a:lnTo>
                    <a:pt x="720922" y="603120"/>
                  </a:lnTo>
                  <a:lnTo>
                    <a:pt x="678361" y="621653"/>
                  </a:lnTo>
                  <a:lnTo>
                    <a:pt x="633511" y="637003"/>
                  </a:lnTo>
                  <a:lnTo>
                    <a:pt x="586263" y="649084"/>
                  </a:lnTo>
                  <a:lnTo>
                    <a:pt x="536507" y="657811"/>
                  </a:lnTo>
                  <a:lnTo>
                    <a:pt x="482105" y="668267"/>
                  </a:lnTo>
                  <a:lnTo>
                    <a:pt x="428298" y="683537"/>
                  </a:lnTo>
                  <a:lnTo>
                    <a:pt x="375202" y="702024"/>
                  </a:lnTo>
                  <a:lnTo>
                    <a:pt x="322931" y="722134"/>
                  </a:lnTo>
                  <a:lnTo>
                    <a:pt x="281000" y="739982"/>
                  </a:lnTo>
                  <a:lnTo>
                    <a:pt x="239910" y="760260"/>
                  </a:lnTo>
                  <a:lnTo>
                    <a:pt x="200088" y="782882"/>
                  </a:lnTo>
                  <a:lnTo>
                    <a:pt x="161962" y="807763"/>
                  </a:lnTo>
                  <a:lnTo>
                    <a:pt x="123076" y="838216"/>
                  </a:lnTo>
                  <a:lnTo>
                    <a:pt x="89656" y="871265"/>
                  </a:lnTo>
                  <a:lnTo>
                    <a:pt x="61633" y="906843"/>
                  </a:lnTo>
                  <a:lnTo>
                    <a:pt x="38936" y="944885"/>
                  </a:lnTo>
                  <a:lnTo>
                    <a:pt x="21494" y="985322"/>
                  </a:lnTo>
                  <a:lnTo>
                    <a:pt x="9238" y="1028088"/>
                  </a:lnTo>
                  <a:lnTo>
                    <a:pt x="2097" y="1073115"/>
                  </a:lnTo>
                  <a:lnTo>
                    <a:pt x="0" y="1120337"/>
                  </a:lnTo>
                  <a:lnTo>
                    <a:pt x="2877" y="1169687"/>
                  </a:lnTo>
                  <a:lnTo>
                    <a:pt x="11451" y="1224693"/>
                  </a:lnTo>
                  <a:lnTo>
                    <a:pt x="25328" y="1277763"/>
                  </a:lnTo>
                  <a:lnTo>
                    <a:pt x="44529" y="1328738"/>
                  </a:lnTo>
                  <a:lnTo>
                    <a:pt x="69074" y="1377457"/>
                  </a:lnTo>
                  <a:lnTo>
                    <a:pt x="98986" y="1423763"/>
                  </a:lnTo>
                  <a:lnTo>
                    <a:pt x="127858" y="1463101"/>
                  </a:lnTo>
                  <a:lnTo>
                    <a:pt x="157608" y="1501950"/>
                  </a:lnTo>
                  <a:lnTo>
                    <a:pt x="188525" y="1539828"/>
                  </a:lnTo>
                  <a:lnTo>
                    <a:pt x="220898" y="1576257"/>
                  </a:lnTo>
                  <a:lnTo>
                    <a:pt x="255017" y="1610756"/>
                  </a:lnTo>
                  <a:lnTo>
                    <a:pt x="290564" y="1647294"/>
                  </a:lnTo>
                  <a:lnTo>
                    <a:pt x="322284" y="1685549"/>
                  </a:lnTo>
                  <a:lnTo>
                    <a:pt x="350336" y="1725552"/>
                  </a:lnTo>
                  <a:lnTo>
                    <a:pt x="374879" y="1767336"/>
                  </a:lnTo>
                  <a:lnTo>
                    <a:pt x="396073" y="1810932"/>
                  </a:lnTo>
                  <a:lnTo>
                    <a:pt x="414078" y="1856372"/>
                  </a:lnTo>
                  <a:lnTo>
                    <a:pt x="429052" y="1903688"/>
                  </a:lnTo>
                  <a:lnTo>
                    <a:pt x="441156" y="1952911"/>
                  </a:lnTo>
                  <a:lnTo>
                    <a:pt x="451592" y="1999070"/>
                  </a:lnTo>
                  <a:lnTo>
                    <a:pt x="463225" y="2045087"/>
                  </a:lnTo>
                  <a:lnTo>
                    <a:pt x="476150" y="2090808"/>
                  </a:lnTo>
                  <a:lnTo>
                    <a:pt x="490463" y="2136078"/>
                  </a:lnTo>
                  <a:lnTo>
                    <a:pt x="506260" y="2180741"/>
                  </a:lnTo>
                  <a:lnTo>
                    <a:pt x="523635" y="2224643"/>
                  </a:lnTo>
                  <a:lnTo>
                    <a:pt x="544641" y="2268388"/>
                  </a:lnTo>
                  <a:lnTo>
                    <a:pt x="569266" y="2308020"/>
                  </a:lnTo>
                  <a:lnTo>
                    <a:pt x="597437" y="2343559"/>
                  </a:lnTo>
                  <a:lnTo>
                    <a:pt x="629081" y="2375023"/>
                  </a:lnTo>
                  <a:lnTo>
                    <a:pt x="664125" y="2402433"/>
                  </a:lnTo>
                  <a:lnTo>
                    <a:pt x="702496" y="2425808"/>
                  </a:lnTo>
                  <a:lnTo>
                    <a:pt x="744121" y="2445168"/>
                  </a:lnTo>
                  <a:lnTo>
                    <a:pt x="788926" y="2460531"/>
                  </a:lnTo>
                  <a:lnTo>
                    <a:pt x="836838" y="2471918"/>
                  </a:lnTo>
                  <a:lnTo>
                    <a:pt x="884715" y="2479052"/>
                  </a:lnTo>
                  <a:lnTo>
                    <a:pt x="932802" y="2482374"/>
                  </a:lnTo>
                  <a:lnTo>
                    <a:pt x="980887" y="2481997"/>
                  </a:lnTo>
                  <a:lnTo>
                    <a:pt x="1028761" y="2478032"/>
                  </a:lnTo>
                  <a:lnTo>
                    <a:pt x="1076212" y="2470590"/>
                  </a:lnTo>
                  <a:lnTo>
                    <a:pt x="1123031" y="2459783"/>
                  </a:lnTo>
                  <a:lnTo>
                    <a:pt x="1169005" y="2445723"/>
                  </a:lnTo>
                  <a:lnTo>
                    <a:pt x="1213926" y="2428521"/>
                  </a:lnTo>
                  <a:lnTo>
                    <a:pt x="1257581" y="2408290"/>
                  </a:lnTo>
                  <a:lnTo>
                    <a:pt x="1299760" y="2385140"/>
                  </a:lnTo>
                  <a:lnTo>
                    <a:pt x="1340254" y="2359184"/>
                  </a:lnTo>
                  <a:lnTo>
                    <a:pt x="1378850" y="2330533"/>
                  </a:lnTo>
                  <a:lnTo>
                    <a:pt x="1415338" y="2299298"/>
                  </a:lnTo>
                  <a:lnTo>
                    <a:pt x="1449508" y="2265592"/>
                  </a:lnTo>
                  <a:lnTo>
                    <a:pt x="1481149" y="2229526"/>
                  </a:lnTo>
                  <a:lnTo>
                    <a:pt x="1510050" y="2191211"/>
                  </a:lnTo>
                  <a:lnTo>
                    <a:pt x="1536001" y="2150760"/>
                  </a:lnTo>
                  <a:lnTo>
                    <a:pt x="1558790" y="2108284"/>
                  </a:lnTo>
                  <a:lnTo>
                    <a:pt x="1578208" y="2063894"/>
                  </a:lnTo>
                  <a:lnTo>
                    <a:pt x="1596043" y="2017530"/>
                  </a:lnTo>
                  <a:lnTo>
                    <a:pt x="1613541" y="1971031"/>
                  </a:lnTo>
                  <a:lnTo>
                    <a:pt x="1665253" y="1831222"/>
                  </a:lnTo>
                  <a:lnTo>
                    <a:pt x="1682639" y="1784683"/>
                  </a:lnTo>
                  <a:lnTo>
                    <a:pt x="1700305" y="1738259"/>
                  </a:lnTo>
                  <a:lnTo>
                    <a:pt x="1718375" y="1692000"/>
                  </a:lnTo>
                  <a:lnTo>
                    <a:pt x="1736970" y="1645957"/>
                  </a:lnTo>
                  <a:lnTo>
                    <a:pt x="1757352" y="1599970"/>
                  </a:lnTo>
                  <a:lnTo>
                    <a:pt x="1779829" y="1555991"/>
                  </a:lnTo>
                  <a:lnTo>
                    <a:pt x="1804416" y="1514043"/>
                  </a:lnTo>
                  <a:lnTo>
                    <a:pt x="1831128" y="1474147"/>
                  </a:lnTo>
                  <a:lnTo>
                    <a:pt x="1859978" y="1436325"/>
                  </a:lnTo>
                  <a:lnTo>
                    <a:pt x="1890983" y="1400599"/>
                  </a:lnTo>
                  <a:lnTo>
                    <a:pt x="1924157" y="1366992"/>
                  </a:lnTo>
                  <a:lnTo>
                    <a:pt x="1959514" y="1335525"/>
                  </a:lnTo>
                  <a:lnTo>
                    <a:pt x="1997069" y="1306220"/>
                  </a:lnTo>
                  <a:lnTo>
                    <a:pt x="2036838" y="1279099"/>
                  </a:lnTo>
                  <a:lnTo>
                    <a:pt x="2078834" y="1254185"/>
                  </a:lnTo>
                  <a:lnTo>
                    <a:pt x="2123072" y="1231499"/>
                  </a:lnTo>
                  <a:lnTo>
                    <a:pt x="2169568" y="1211062"/>
                  </a:lnTo>
                  <a:lnTo>
                    <a:pt x="2221070" y="1189456"/>
                  </a:lnTo>
                  <a:lnTo>
                    <a:pt x="2272110" y="1166667"/>
                  </a:lnTo>
                  <a:lnTo>
                    <a:pt x="2322699" y="1142866"/>
                  </a:lnTo>
                  <a:lnTo>
                    <a:pt x="2372848" y="1118221"/>
                  </a:lnTo>
                  <a:lnTo>
                    <a:pt x="2418388" y="1091945"/>
                  </a:lnTo>
                  <a:lnTo>
                    <a:pt x="2457795" y="1062103"/>
                  </a:lnTo>
                  <a:lnTo>
                    <a:pt x="2491325" y="1029012"/>
                  </a:lnTo>
                  <a:lnTo>
                    <a:pt x="2519232" y="992992"/>
                  </a:lnTo>
                  <a:lnTo>
                    <a:pt x="2541771" y="954358"/>
                  </a:lnTo>
                  <a:lnTo>
                    <a:pt x="2559195" y="913430"/>
                  </a:lnTo>
                  <a:lnTo>
                    <a:pt x="2571761" y="870525"/>
                  </a:lnTo>
                  <a:lnTo>
                    <a:pt x="2579721" y="825960"/>
                  </a:lnTo>
                  <a:lnTo>
                    <a:pt x="2583332" y="780054"/>
                  </a:lnTo>
                  <a:lnTo>
                    <a:pt x="2581542" y="727053"/>
                  </a:lnTo>
                  <a:lnTo>
                    <a:pt x="2575627" y="676930"/>
                  </a:lnTo>
                  <a:lnTo>
                    <a:pt x="2565637" y="629747"/>
                  </a:lnTo>
                  <a:lnTo>
                    <a:pt x="2551617" y="585563"/>
                  </a:lnTo>
                  <a:lnTo>
                    <a:pt x="2533617" y="544441"/>
                  </a:lnTo>
                  <a:lnTo>
                    <a:pt x="2511682" y="506443"/>
                  </a:lnTo>
                  <a:lnTo>
                    <a:pt x="2485861" y="471629"/>
                  </a:lnTo>
                  <a:lnTo>
                    <a:pt x="2456201" y="440061"/>
                  </a:lnTo>
                  <a:lnTo>
                    <a:pt x="2422750" y="411800"/>
                  </a:lnTo>
                  <a:lnTo>
                    <a:pt x="2385555" y="386907"/>
                  </a:lnTo>
                  <a:lnTo>
                    <a:pt x="2344663" y="365444"/>
                  </a:lnTo>
                  <a:lnTo>
                    <a:pt x="2300123" y="347473"/>
                  </a:lnTo>
                  <a:lnTo>
                    <a:pt x="2251981" y="333054"/>
                  </a:lnTo>
                  <a:lnTo>
                    <a:pt x="2199995" y="318615"/>
                  </a:lnTo>
                  <a:lnTo>
                    <a:pt x="2149136" y="301983"/>
                  </a:lnTo>
                  <a:lnTo>
                    <a:pt x="2099297" y="283305"/>
                  </a:lnTo>
                  <a:lnTo>
                    <a:pt x="2050373" y="262731"/>
                  </a:lnTo>
                  <a:lnTo>
                    <a:pt x="2002261" y="240409"/>
                  </a:lnTo>
                  <a:lnTo>
                    <a:pt x="1954854" y="216488"/>
                  </a:lnTo>
                  <a:lnTo>
                    <a:pt x="1908048" y="191117"/>
                  </a:lnTo>
                  <a:lnTo>
                    <a:pt x="1861737" y="164445"/>
                  </a:lnTo>
                  <a:lnTo>
                    <a:pt x="1818132" y="138262"/>
                  </a:lnTo>
                  <a:lnTo>
                    <a:pt x="1774603" y="111935"/>
                  </a:lnTo>
                  <a:lnTo>
                    <a:pt x="1730821" y="86084"/>
                  </a:lnTo>
                  <a:lnTo>
                    <a:pt x="1686454" y="61329"/>
                  </a:lnTo>
                  <a:lnTo>
                    <a:pt x="1640761" y="39127"/>
                  </a:lnTo>
                  <a:lnTo>
                    <a:pt x="1595713" y="21867"/>
                  </a:lnTo>
                  <a:lnTo>
                    <a:pt x="1551321" y="9575"/>
                  </a:lnTo>
                  <a:lnTo>
                    <a:pt x="1507594" y="2277"/>
                  </a:lnTo>
                  <a:lnTo>
                    <a:pt x="1464542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33772" y="13824880"/>
              <a:ext cx="5983362" cy="390795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312029" y="1213307"/>
            <a:ext cx="5760085" cy="306578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2200" b="1" spc="-85" dirty="0">
                <a:solidFill>
                  <a:srgbClr val="F5C06C"/>
                </a:solidFill>
                <a:latin typeface="Arial"/>
                <a:cs typeface="Arial"/>
              </a:rPr>
              <a:t>Social</a:t>
            </a:r>
            <a:r>
              <a:rPr sz="2200" b="1" spc="5" dirty="0">
                <a:solidFill>
                  <a:srgbClr val="F5C06C"/>
                </a:solidFill>
                <a:latin typeface="Arial"/>
                <a:cs typeface="Arial"/>
              </a:rPr>
              <a:t> </a:t>
            </a:r>
            <a:r>
              <a:rPr sz="2200" b="1" spc="50" dirty="0">
                <a:solidFill>
                  <a:srgbClr val="F5C06C"/>
                </a:solidFill>
                <a:latin typeface="Arial"/>
                <a:cs typeface="Arial"/>
              </a:rPr>
              <a:t>Media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Facebook,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LinkedIn,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Instagram,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Twitter,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TikTok</a:t>
            </a:r>
            <a:endParaRPr sz="2200">
              <a:latin typeface="Microsoft Sans Serif"/>
              <a:cs typeface="Microsoft Sans Serif"/>
            </a:endParaRPr>
          </a:p>
          <a:p>
            <a:pPr marL="12700" marR="307975">
              <a:lnSpc>
                <a:spcPct val="129500"/>
              </a:lnSpc>
            </a:pPr>
            <a:r>
              <a:rPr sz="2200" spc="910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list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endless.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Social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networks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attract </a:t>
            </a:r>
            <a:r>
              <a:rPr sz="2200" spc="-5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millions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 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people.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If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 know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audience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has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preference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any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these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platforms,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must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create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strategy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be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there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as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well.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3175" y="1324731"/>
            <a:ext cx="6022221" cy="44378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33772" y="6499124"/>
            <a:ext cx="6011623" cy="41649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303552" y="6387704"/>
            <a:ext cx="12338685" cy="95237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2200" b="1" spc="-50" dirty="0">
                <a:solidFill>
                  <a:srgbClr val="F5C06C"/>
                </a:solidFill>
                <a:latin typeface="Arial"/>
                <a:cs typeface="Arial"/>
              </a:rPr>
              <a:t>Email</a:t>
            </a:r>
            <a:r>
              <a:rPr sz="2200" b="1" spc="5" dirty="0">
                <a:solidFill>
                  <a:srgbClr val="F5C06C"/>
                </a:solidFill>
                <a:latin typeface="Arial"/>
                <a:cs typeface="Arial"/>
              </a:rPr>
              <a:t> </a:t>
            </a:r>
            <a:r>
              <a:rPr sz="2200" b="1" spc="40" dirty="0">
                <a:solidFill>
                  <a:srgbClr val="F5C06C"/>
                </a:solidFill>
                <a:latin typeface="Arial"/>
                <a:cs typeface="Arial"/>
              </a:rPr>
              <a:t>Marketing</a:t>
            </a:r>
            <a:endParaRPr sz="2200" dirty="0">
              <a:latin typeface="Arial"/>
              <a:cs typeface="Arial"/>
            </a:endParaRPr>
          </a:p>
          <a:p>
            <a:pPr marL="12700" marR="6579234">
              <a:lnSpc>
                <a:spcPct val="129500"/>
              </a:lnSpc>
            </a:pP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If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you’ve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ever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heard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expression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“email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 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dead,”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erase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memory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immediately!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Or,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at </a:t>
            </a:r>
            <a:r>
              <a:rPr sz="2200" spc="-5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least,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don’t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believe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sentence.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 marR="6459855">
              <a:lnSpc>
                <a:spcPct val="129500"/>
              </a:lnSpc>
            </a:pP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u="heavy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3.9</a:t>
            </a:r>
            <a:r>
              <a:rPr sz="2200" u="heavy" spc="2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4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billion</a:t>
            </a:r>
            <a:r>
              <a:rPr sz="2200" u="heavy" spc="2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6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users</a:t>
            </a:r>
            <a:r>
              <a:rPr sz="2200" spc="25" dirty="0">
                <a:solidFill>
                  <a:srgbClr val="00A7BD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worldwide,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email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marketing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be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powerful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channel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business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acquire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new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customers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nurture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relationships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with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existing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ones.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350" dirty="0">
              <a:latin typeface="Microsoft Sans Serif"/>
              <a:cs typeface="Microsoft Sans Serif"/>
            </a:endParaRPr>
          </a:p>
          <a:p>
            <a:pPr marL="20955" marR="236220">
              <a:lnSpc>
                <a:spcPct val="129500"/>
              </a:lnSpc>
            </a:pP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Whenever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launch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new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generation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offer,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promote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via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email.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This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an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excellent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tactic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for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reactivating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dormant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relationships.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20955" marR="5080">
              <a:lnSpc>
                <a:spcPct val="129500"/>
              </a:lnSpc>
            </a:pP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Also,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if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offer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attractive,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readers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may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forward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message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coworkers,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friends,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family, </a:t>
            </a:r>
            <a:r>
              <a:rPr sz="2200" spc="-5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expanding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reach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even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further.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3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275"/>
              </a:spcBef>
            </a:pPr>
            <a:r>
              <a:rPr sz="2200" b="1" spc="-30" dirty="0">
                <a:solidFill>
                  <a:srgbClr val="F5C06C"/>
                </a:solidFill>
                <a:latin typeface="Arial"/>
                <a:cs typeface="Arial"/>
              </a:rPr>
              <a:t>Paid</a:t>
            </a:r>
            <a:r>
              <a:rPr sz="2200" b="1" spc="-10" dirty="0">
                <a:solidFill>
                  <a:srgbClr val="F5C06C"/>
                </a:solidFill>
                <a:latin typeface="Arial"/>
                <a:cs typeface="Arial"/>
              </a:rPr>
              <a:t> </a:t>
            </a:r>
            <a:r>
              <a:rPr sz="2200" b="1" spc="50" dirty="0">
                <a:solidFill>
                  <a:srgbClr val="F5C06C"/>
                </a:solidFill>
                <a:latin typeface="Arial"/>
                <a:cs typeface="Arial"/>
              </a:rPr>
              <a:t>Media</a:t>
            </a:r>
            <a:endParaRPr sz="2200" dirty="0">
              <a:latin typeface="Arial"/>
              <a:cs typeface="Arial"/>
            </a:endParaRPr>
          </a:p>
          <a:p>
            <a:pPr marL="12700" marR="6682105">
              <a:lnSpc>
                <a:spcPct val="129500"/>
              </a:lnSpc>
              <a:spcBef>
                <a:spcPts val="5"/>
              </a:spcBef>
            </a:pP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Whenever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you’re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having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trouble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getting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offers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out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there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(or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when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want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achieve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even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greater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results),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promote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lead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magnet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through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paid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media.</a:t>
            </a:r>
            <a:endParaRPr sz="22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42370" y="19244150"/>
            <a:ext cx="9525" cy="302895"/>
          </a:xfrm>
          <a:custGeom>
            <a:avLst/>
            <a:gdLst/>
            <a:ahLst/>
            <a:cxnLst/>
            <a:rect l="l" t="t" r="r" b="b"/>
            <a:pathLst>
              <a:path w="9525" h="302894">
                <a:moveTo>
                  <a:pt x="9089" y="0"/>
                </a:moveTo>
                <a:lnTo>
                  <a:pt x="0" y="0"/>
                </a:lnTo>
                <a:lnTo>
                  <a:pt x="0" y="302472"/>
                </a:lnTo>
                <a:lnTo>
                  <a:pt x="9089" y="302472"/>
                </a:lnTo>
                <a:lnTo>
                  <a:pt x="9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pc="15" dirty="0"/>
              <a:t>13</a:t>
            </a:fld>
            <a:endParaRPr spc="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"/>
            <a:ext cx="15070455" cy="8761095"/>
          </a:xfrm>
          <a:custGeom>
            <a:avLst/>
            <a:gdLst/>
            <a:ahLst/>
            <a:cxnLst/>
            <a:rect l="l" t="t" r="r" b="b"/>
            <a:pathLst>
              <a:path w="15070455" h="8761095">
                <a:moveTo>
                  <a:pt x="15070126" y="0"/>
                </a:moveTo>
                <a:lnTo>
                  <a:pt x="0" y="0"/>
                </a:lnTo>
                <a:lnTo>
                  <a:pt x="0" y="8760865"/>
                </a:lnTo>
                <a:lnTo>
                  <a:pt x="15070126" y="8760865"/>
                </a:lnTo>
                <a:lnTo>
                  <a:pt x="15070126" y="0"/>
                </a:lnTo>
                <a:close/>
              </a:path>
            </a:pathLst>
          </a:custGeom>
          <a:solidFill>
            <a:srgbClr val="2D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12029" y="1205027"/>
            <a:ext cx="12405360" cy="653923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2200" b="1" spc="-60" dirty="0">
                <a:solidFill>
                  <a:srgbClr val="F5C06C"/>
                </a:solidFill>
                <a:latin typeface="Arial"/>
                <a:cs typeface="Arial"/>
              </a:rPr>
              <a:t>Public</a:t>
            </a:r>
            <a:r>
              <a:rPr sz="2200" b="1" spc="15" dirty="0">
                <a:solidFill>
                  <a:srgbClr val="F5C06C"/>
                </a:solidFill>
                <a:latin typeface="Arial"/>
                <a:cs typeface="Arial"/>
              </a:rPr>
              <a:t> </a:t>
            </a:r>
            <a:r>
              <a:rPr sz="2200" b="1" spc="-45" dirty="0">
                <a:solidFill>
                  <a:srgbClr val="F5C06C"/>
                </a:solidFill>
                <a:latin typeface="Arial"/>
                <a:cs typeface="Arial"/>
              </a:rPr>
              <a:t>Relations</a:t>
            </a:r>
            <a:endParaRPr sz="2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If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offer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created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has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unique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characteristics,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why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not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tell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world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about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its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existence?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makes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sense,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launch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press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release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seeking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media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coverage.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 marR="56515">
              <a:lnSpc>
                <a:spcPct val="129500"/>
              </a:lnSpc>
            </a:pPr>
            <a:r>
              <a:rPr sz="22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also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contact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partner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companies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propose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co-marketing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actions,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where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leads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are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shared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between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two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companies.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b="1" spc="-75" dirty="0">
                <a:solidFill>
                  <a:srgbClr val="F5C06C"/>
                </a:solidFill>
                <a:latin typeface="Arial"/>
                <a:cs typeface="Arial"/>
              </a:rPr>
              <a:t>Case</a:t>
            </a:r>
            <a:r>
              <a:rPr sz="2200" b="1" spc="10" dirty="0">
                <a:solidFill>
                  <a:srgbClr val="F5C06C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F5C06C"/>
                </a:solidFill>
                <a:latin typeface="Arial"/>
                <a:cs typeface="Arial"/>
              </a:rPr>
              <a:t>Study</a:t>
            </a:r>
            <a:endParaRPr sz="2200" dirty="0">
              <a:latin typeface="Arial"/>
              <a:cs typeface="Arial"/>
            </a:endParaRPr>
          </a:p>
          <a:p>
            <a:pPr marL="12700" marR="164465">
              <a:lnSpc>
                <a:spcPct val="129500"/>
              </a:lnSpc>
            </a:pPr>
            <a:r>
              <a:rPr sz="2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case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not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only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want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spread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content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around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but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actually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prove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value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over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them,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build </a:t>
            </a:r>
            <a:r>
              <a:rPr sz="2200" spc="-5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successful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case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study.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By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doing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this,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maximize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relevance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resource,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showing </a:t>
            </a:r>
            <a:r>
              <a:rPr sz="2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audience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how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they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might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benefit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from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it,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teach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how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they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can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do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it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too.</a:t>
            </a: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9500"/>
              </a:lnSpc>
            </a:pP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great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example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building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successful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case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endorse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lead-gen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content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is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case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study</a:t>
            </a:r>
            <a:r>
              <a:rPr sz="2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how </a:t>
            </a:r>
            <a:r>
              <a:rPr sz="2200" spc="-5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marketer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who </a:t>
            </a:r>
            <a:r>
              <a:rPr sz="2200" u="heavy" spc="2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grew</a:t>
            </a:r>
            <a:r>
              <a:rPr sz="2200" u="heavy" spc="2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1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lead</a:t>
            </a:r>
            <a:r>
              <a:rPr sz="2200" u="heavy" spc="2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2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conversions</a:t>
            </a:r>
            <a:r>
              <a:rPr sz="2200" u="heavy" spc="2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1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in</a:t>
            </a:r>
            <a:r>
              <a:rPr sz="2200" u="heavy" spc="25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30" dirty="0">
                <a:solidFill>
                  <a:srgbClr val="00A7BD"/>
                </a:solidFill>
                <a:uFill>
                  <a:solidFill>
                    <a:srgbClr val="00A7BD"/>
                  </a:solidFill>
                </a:uFill>
                <a:latin typeface="Microsoft Sans Serif"/>
                <a:cs typeface="Microsoft Sans Serif"/>
              </a:rPr>
              <a:t>431%</a:t>
            </a:r>
            <a:r>
              <a:rPr sz="2200" spc="25" dirty="0">
                <a:solidFill>
                  <a:srgbClr val="00A7BD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using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this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certain</a:t>
            </a:r>
            <a:r>
              <a:rPr sz="2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tool.</a:t>
            </a:r>
            <a:endParaRPr sz="2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8824" y="9361433"/>
            <a:ext cx="3285490" cy="688975"/>
          </a:xfrm>
          <a:custGeom>
            <a:avLst/>
            <a:gdLst/>
            <a:ahLst/>
            <a:cxnLst/>
            <a:rect l="l" t="t" r="r" b="b"/>
            <a:pathLst>
              <a:path w="3285490" h="688975">
                <a:moveTo>
                  <a:pt x="3185975" y="0"/>
                </a:moveTo>
                <a:lnTo>
                  <a:pt x="99354" y="0"/>
                </a:lnTo>
                <a:lnTo>
                  <a:pt x="60680" y="7807"/>
                </a:lnTo>
                <a:lnTo>
                  <a:pt x="29099" y="29099"/>
                </a:lnTo>
                <a:lnTo>
                  <a:pt x="7807" y="60680"/>
                </a:lnTo>
                <a:lnTo>
                  <a:pt x="0" y="99354"/>
                </a:lnTo>
                <a:lnTo>
                  <a:pt x="0" y="589512"/>
                </a:lnTo>
                <a:lnTo>
                  <a:pt x="7807" y="628182"/>
                </a:lnTo>
                <a:lnTo>
                  <a:pt x="29099" y="659764"/>
                </a:lnTo>
                <a:lnTo>
                  <a:pt x="60680" y="681058"/>
                </a:lnTo>
                <a:lnTo>
                  <a:pt x="99354" y="688866"/>
                </a:lnTo>
                <a:lnTo>
                  <a:pt x="3185975" y="688866"/>
                </a:lnTo>
                <a:lnTo>
                  <a:pt x="3224649" y="681058"/>
                </a:lnTo>
                <a:lnTo>
                  <a:pt x="3256230" y="659764"/>
                </a:lnTo>
                <a:lnTo>
                  <a:pt x="3277522" y="628182"/>
                </a:lnTo>
                <a:lnTo>
                  <a:pt x="3285329" y="589512"/>
                </a:lnTo>
                <a:lnTo>
                  <a:pt x="3285329" y="99354"/>
                </a:lnTo>
                <a:lnTo>
                  <a:pt x="3277522" y="60680"/>
                </a:lnTo>
                <a:lnTo>
                  <a:pt x="3256230" y="29099"/>
                </a:lnTo>
                <a:lnTo>
                  <a:pt x="3224649" y="7807"/>
                </a:lnTo>
                <a:lnTo>
                  <a:pt x="3185975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87482" y="9465742"/>
            <a:ext cx="290830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b="1" spc="-100" dirty="0">
                <a:solidFill>
                  <a:srgbClr val="FFFFFF"/>
                </a:solidFill>
                <a:latin typeface="Arial"/>
                <a:cs typeface="Arial"/>
              </a:rPr>
              <a:t>Track</a:t>
            </a:r>
            <a:r>
              <a:rPr sz="27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27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-50" dirty="0">
                <a:solidFill>
                  <a:srgbClr val="FFFFFF"/>
                </a:solidFill>
                <a:latin typeface="Arial"/>
                <a:cs typeface="Arial"/>
              </a:rPr>
              <a:t>results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638473"/>
            <a:ext cx="15070455" cy="9968865"/>
            <a:chOff x="0" y="1638473"/>
            <a:chExt cx="15070455" cy="9968865"/>
          </a:xfrm>
        </p:grpSpPr>
        <p:sp>
          <p:nvSpPr>
            <p:cNvPr id="7" name="object 7"/>
            <p:cNvSpPr/>
            <p:nvPr/>
          </p:nvSpPr>
          <p:spPr>
            <a:xfrm>
              <a:off x="14071313" y="6742434"/>
              <a:ext cx="998855" cy="2526665"/>
            </a:xfrm>
            <a:custGeom>
              <a:avLst/>
              <a:gdLst/>
              <a:ahLst/>
              <a:cxnLst/>
              <a:rect l="l" t="t" r="r" b="b"/>
              <a:pathLst>
                <a:path w="998855" h="2526665">
                  <a:moveTo>
                    <a:pt x="998813" y="0"/>
                  </a:moveTo>
                  <a:lnTo>
                    <a:pt x="931856" y="17609"/>
                  </a:lnTo>
                  <a:lnTo>
                    <a:pt x="883707" y="32384"/>
                  </a:lnTo>
                  <a:lnTo>
                    <a:pt x="835496" y="48886"/>
                  </a:lnTo>
                  <a:lnTo>
                    <a:pt x="787246" y="67160"/>
                  </a:lnTo>
                  <a:lnTo>
                    <a:pt x="738977" y="87251"/>
                  </a:lnTo>
                  <a:lnTo>
                    <a:pt x="690711" y="109206"/>
                  </a:lnTo>
                  <a:lnTo>
                    <a:pt x="642469" y="133071"/>
                  </a:lnTo>
                  <a:lnTo>
                    <a:pt x="594272" y="158890"/>
                  </a:lnTo>
                  <a:lnTo>
                    <a:pt x="546143" y="186710"/>
                  </a:lnTo>
                  <a:lnTo>
                    <a:pt x="498101" y="216577"/>
                  </a:lnTo>
                  <a:lnTo>
                    <a:pt x="450169" y="248536"/>
                  </a:lnTo>
                  <a:lnTo>
                    <a:pt x="402368" y="282634"/>
                  </a:lnTo>
                  <a:lnTo>
                    <a:pt x="362882" y="313118"/>
                  </a:lnTo>
                  <a:lnTo>
                    <a:pt x="325337" y="344899"/>
                  </a:lnTo>
                  <a:lnTo>
                    <a:pt x="289747" y="377919"/>
                  </a:lnTo>
                  <a:lnTo>
                    <a:pt x="256131" y="412121"/>
                  </a:lnTo>
                  <a:lnTo>
                    <a:pt x="224504" y="447449"/>
                  </a:lnTo>
                  <a:lnTo>
                    <a:pt x="194884" y="483844"/>
                  </a:lnTo>
                  <a:lnTo>
                    <a:pt x="167287" y="521250"/>
                  </a:lnTo>
                  <a:lnTo>
                    <a:pt x="141730" y="559609"/>
                  </a:lnTo>
                  <a:lnTo>
                    <a:pt x="118230" y="598865"/>
                  </a:lnTo>
                  <a:lnTo>
                    <a:pt x="96802" y="638961"/>
                  </a:lnTo>
                  <a:lnTo>
                    <a:pt x="77465" y="679839"/>
                  </a:lnTo>
                  <a:lnTo>
                    <a:pt x="60234" y="721441"/>
                  </a:lnTo>
                  <a:lnTo>
                    <a:pt x="45126" y="763712"/>
                  </a:lnTo>
                  <a:lnTo>
                    <a:pt x="32158" y="806594"/>
                  </a:lnTo>
                  <a:lnTo>
                    <a:pt x="21346" y="850029"/>
                  </a:lnTo>
                  <a:lnTo>
                    <a:pt x="12708" y="893961"/>
                  </a:lnTo>
                  <a:lnTo>
                    <a:pt x="6260" y="938333"/>
                  </a:lnTo>
                  <a:lnTo>
                    <a:pt x="2018" y="983087"/>
                  </a:lnTo>
                  <a:lnTo>
                    <a:pt x="0" y="1028166"/>
                  </a:lnTo>
                  <a:lnTo>
                    <a:pt x="221" y="1073513"/>
                  </a:lnTo>
                  <a:lnTo>
                    <a:pt x="2699" y="1119071"/>
                  </a:lnTo>
                  <a:lnTo>
                    <a:pt x="7450" y="1164783"/>
                  </a:lnTo>
                  <a:lnTo>
                    <a:pt x="14491" y="1210592"/>
                  </a:lnTo>
                  <a:lnTo>
                    <a:pt x="23839" y="1256440"/>
                  </a:lnTo>
                  <a:lnTo>
                    <a:pt x="35510" y="1302270"/>
                  </a:lnTo>
                  <a:lnTo>
                    <a:pt x="49521" y="1348026"/>
                  </a:lnTo>
                  <a:lnTo>
                    <a:pt x="65889" y="1393650"/>
                  </a:lnTo>
                  <a:lnTo>
                    <a:pt x="84630" y="1439085"/>
                  </a:lnTo>
                  <a:lnTo>
                    <a:pt x="105761" y="1484274"/>
                  </a:lnTo>
                  <a:lnTo>
                    <a:pt x="128902" y="1529767"/>
                  </a:lnTo>
                  <a:lnTo>
                    <a:pt x="153266" y="1575207"/>
                  </a:lnTo>
                  <a:lnTo>
                    <a:pt x="178854" y="1620415"/>
                  </a:lnTo>
                  <a:lnTo>
                    <a:pt x="205668" y="1665209"/>
                  </a:lnTo>
                  <a:lnTo>
                    <a:pt x="233707" y="1709412"/>
                  </a:lnTo>
                  <a:lnTo>
                    <a:pt x="262974" y="1752841"/>
                  </a:lnTo>
                  <a:lnTo>
                    <a:pt x="293467" y="1795317"/>
                  </a:lnTo>
                  <a:lnTo>
                    <a:pt x="325190" y="1836659"/>
                  </a:lnTo>
                  <a:lnTo>
                    <a:pt x="358141" y="1876689"/>
                  </a:lnTo>
                  <a:lnTo>
                    <a:pt x="392322" y="1915224"/>
                  </a:lnTo>
                  <a:lnTo>
                    <a:pt x="427734" y="1952086"/>
                  </a:lnTo>
                  <a:lnTo>
                    <a:pt x="464377" y="1987095"/>
                  </a:lnTo>
                  <a:lnTo>
                    <a:pt x="502253" y="2020069"/>
                  </a:lnTo>
                  <a:lnTo>
                    <a:pt x="541829" y="2053370"/>
                  </a:lnTo>
                  <a:lnTo>
                    <a:pt x="580728" y="2087110"/>
                  </a:lnTo>
                  <a:lnTo>
                    <a:pt x="618958" y="2121283"/>
                  </a:lnTo>
                  <a:lnTo>
                    <a:pt x="656527" y="2155888"/>
                  </a:lnTo>
                  <a:lnTo>
                    <a:pt x="693444" y="2190918"/>
                  </a:lnTo>
                  <a:lnTo>
                    <a:pt x="729717" y="2226372"/>
                  </a:lnTo>
                  <a:lnTo>
                    <a:pt x="765356" y="2262244"/>
                  </a:lnTo>
                  <a:lnTo>
                    <a:pt x="800367" y="2298532"/>
                  </a:lnTo>
                  <a:lnTo>
                    <a:pt x="834761" y="2335232"/>
                  </a:lnTo>
                  <a:lnTo>
                    <a:pt x="868545" y="2372339"/>
                  </a:lnTo>
                  <a:lnTo>
                    <a:pt x="901728" y="2409850"/>
                  </a:lnTo>
                  <a:lnTo>
                    <a:pt x="934318" y="2447761"/>
                  </a:lnTo>
                  <a:lnTo>
                    <a:pt x="966324" y="2486069"/>
                  </a:lnTo>
                  <a:lnTo>
                    <a:pt x="997754" y="2524769"/>
                  </a:lnTo>
                  <a:lnTo>
                    <a:pt x="998813" y="2526110"/>
                  </a:lnTo>
                  <a:lnTo>
                    <a:pt x="998813" y="0"/>
                  </a:lnTo>
                  <a:close/>
                </a:path>
              </a:pathLst>
            </a:custGeom>
            <a:solidFill>
              <a:srgbClr val="F054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745398" y="8252633"/>
              <a:ext cx="1325245" cy="1471295"/>
            </a:xfrm>
            <a:custGeom>
              <a:avLst/>
              <a:gdLst/>
              <a:ahLst/>
              <a:cxnLst/>
              <a:rect l="l" t="t" r="r" b="b"/>
              <a:pathLst>
                <a:path w="1325244" h="1471295">
                  <a:moveTo>
                    <a:pt x="480149" y="0"/>
                  </a:moveTo>
                  <a:lnTo>
                    <a:pt x="435657" y="4100"/>
                  </a:lnTo>
                  <a:lnTo>
                    <a:pt x="393157" y="13297"/>
                  </a:lnTo>
                  <a:lnTo>
                    <a:pt x="352675" y="27540"/>
                  </a:lnTo>
                  <a:lnTo>
                    <a:pt x="314234" y="46781"/>
                  </a:lnTo>
                  <a:lnTo>
                    <a:pt x="277859" y="70972"/>
                  </a:lnTo>
                  <a:lnTo>
                    <a:pt x="243574" y="100064"/>
                  </a:lnTo>
                  <a:lnTo>
                    <a:pt x="211403" y="134007"/>
                  </a:lnTo>
                  <a:lnTo>
                    <a:pt x="181370" y="172753"/>
                  </a:lnTo>
                  <a:lnTo>
                    <a:pt x="153499" y="216253"/>
                  </a:lnTo>
                  <a:lnTo>
                    <a:pt x="133574" y="252159"/>
                  </a:lnTo>
                  <a:lnTo>
                    <a:pt x="115685" y="289091"/>
                  </a:lnTo>
                  <a:lnTo>
                    <a:pt x="96270" y="335498"/>
                  </a:lnTo>
                  <a:lnTo>
                    <a:pt x="78872" y="382424"/>
                  </a:lnTo>
                  <a:lnTo>
                    <a:pt x="63410" y="429930"/>
                  </a:lnTo>
                  <a:lnTo>
                    <a:pt x="49807" y="478080"/>
                  </a:lnTo>
                  <a:lnTo>
                    <a:pt x="37983" y="526937"/>
                  </a:lnTo>
                  <a:lnTo>
                    <a:pt x="27860" y="576563"/>
                  </a:lnTo>
                  <a:lnTo>
                    <a:pt x="19359" y="627022"/>
                  </a:lnTo>
                  <a:lnTo>
                    <a:pt x="12401" y="678376"/>
                  </a:lnTo>
                  <a:lnTo>
                    <a:pt x="6908" y="730687"/>
                  </a:lnTo>
                  <a:lnTo>
                    <a:pt x="2800" y="784019"/>
                  </a:lnTo>
                  <a:lnTo>
                    <a:pt x="0" y="838435"/>
                  </a:lnTo>
                  <a:lnTo>
                    <a:pt x="3741" y="876228"/>
                  </a:lnTo>
                  <a:lnTo>
                    <a:pt x="7725" y="918882"/>
                  </a:lnTo>
                  <a:lnTo>
                    <a:pt x="12916" y="964581"/>
                  </a:lnTo>
                  <a:lnTo>
                    <a:pt x="20275" y="1011511"/>
                  </a:lnTo>
                  <a:lnTo>
                    <a:pt x="31285" y="1060795"/>
                  </a:lnTo>
                  <a:lnTo>
                    <a:pt x="45415" y="1107844"/>
                  </a:lnTo>
                  <a:lnTo>
                    <a:pt x="62555" y="1152550"/>
                  </a:lnTo>
                  <a:lnTo>
                    <a:pt x="82594" y="1194802"/>
                  </a:lnTo>
                  <a:lnTo>
                    <a:pt x="105419" y="1234492"/>
                  </a:lnTo>
                  <a:lnTo>
                    <a:pt x="130921" y="1271511"/>
                  </a:lnTo>
                  <a:lnTo>
                    <a:pt x="158987" y="1305750"/>
                  </a:lnTo>
                  <a:lnTo>
                    <a:pt x="189506" y="1337100"/>
                  </a:lnTo>
                  <a:lnTo>
                    <a:pt x="222366" y="1365452"/>
                  </a:lnTo>
                  <a:lnTo>
                    <a:pt x="257458" y="1390696"/>
                  </a:lnTo>
                  <a:lnTo>
                    <a:pt x="294668" y="1412725"/>
                  </a:lnTo>
                  <a:lnTo>
                    <a:pt x="333887" y="1431428"/>
                  </a:lnTo>
                  <a:lnTo>
                    <a:pt x="375002" y="1446697"/>
                  </a:lnTo>
                  <a:lnTo>
                    <a:pt x="417902" y="1458422"/>
                  </a:lnTo>
                  <a:lnTo>
                    <a:pt x="462476" y="1466495"/>
                  </a:lnTo>
                  <a:lnTo>
                    <a:pt x="508613" y="1470807"/>
                  </a:lnTo>
                  <a:lnTo>
                    <a:pt x="556201" y="1471249"/>
                  </a:lnTo>
                  <a:lnTo>
                    <a:pt x="605129" y="1467711"/>
                  </a:lnTo>
                  <a:lnTo>
                    <a:pt x="656801" y="1460682"/>
                  </a:lnTo>
                  <a:lnTo>
                    <a:pt x="707181" y="1451355"/>
                  </a:lnTo>
                  <a:lnTo>
                    <a:pt x="756266" y="1439753"/>
                  </a:lnTo>
                  <a:lnTo>
                    <a:pt x="804054" y="1425895"/>
                  </a:lnTo>
                  <a:lnTo>
                    <a:pt x="850545" y="1409801"/>
                  </a:lnTo>
                  <a:lnTo>
                    <a:pt x="895734" y="1391493"/>
                  </a:lnTo>
                  <a:lnTo>
                    <a:pt x="939622" y="1370991"/>
                  </a:lnTo>
                  <a:lnTo>
                    <a:pt x="982206" y="1348315"/>
                  </a:lnTo>
                  <a:lnTo>
                    <a:pt x="1023484" y="1323486"/>
                  </a:lnTo>
                  <a:lnTo>
                    <a:pt x="1063454" y="1296524"/>
                  </a:lnTo>
                  <a:lnTo>
                    <a:pt x="1102115" y="1267450"/>
                  </a:lnTo>
                  <a:lnTo>
                    <a:pt x="1139464" y="1236285"/>
                  </a:lnTo>
                  <a:lnTo>
                    <a:pt x="1175500" y="1203049"/>
                  </a:lnTo>
                  <a:lnTo>
                    <a:pt x="1210221" y="1167762"/>
                  </a:lnTo>
                  <a:lnTo>
                    <a:pt x="1243625" y="1130445"/>
                  </a:lnTo>
                  <a:lnTo>
                    <a:pt x="1275710" y="1091119"/>
                  </a:lnTo>
                  <a:lnTo>
                    <a:pt x="1306474" y="1049804"/>
                  </a:lnTo>
                  <a:lnTo>
                    <a:pt x="1324727" y="1022970"/>
                  </a:lnTo>
                  <a:lnTo>
                    <a:pt x="1324727" y="545929"/>
                  </a:lnTo>
                  <a:lnTo>
                    <a:pt x="1302602" y="505907"/>
                  </a:lnTo>
                  <a:lnTo>
                    <a:pt x="1275937" y="465807"/>
                  </a:lnTo>
                  <a:lnTo>
                    <a:pt x="1245582" y="427296"/>
                  </a:lnTo>
                  <a:lnTo>
                    <a:pt x="1211465" y="390374"/>
                  </a:lnTo>
                  <a:lnTo>
                    <a:pt x="1176686" y="355987"/>
                  </a:lnTo>
                  <a:lnTo>
                    <a:pt x="1141377" y="322273"/>
                  </a:lnTo>
                  <a:lnTo>
                    <a:pt x="1105406" y="289418"/>
                  </a:lnTo>
                  <a:lnTo>
                    <a:pt x="1068642" y="257607"/>
                  </a:lnTo>
                  <a:lnTo>
                    <a:pt x="1030952" y="227026"/>
                  </a:lnTo>
                  <a:lnTo>
                    <a:pt x="992205" y="197862"/>
                  </a:lnTo>
                  <a:lnTo>
                    <a:pt x="952268" y="170300"/>
                  </a:lnTo>
                  <a:lnTo>
                    <a:pt x="911011" y="144526"/>
                  </a:lnTo>
                  <a:lnTo>
                    <a:pt x="868301" y="120726"/>
                  </a:lnTo>
                  <a:lnTo>
                    <a:pt x="821283" y="96737"/>
                  </a:lnTo>
                  <a:lnTo>
                    <a:pt x="773444" y="73943"/>
                  </a:lnTo>
                  <a:lnTo>
                    <a:pt x="724818" y="52946"/>
                  </a:lnTo>
                  <a:lnTo>
                    <a:pt x="675440" y="34349"/>
                  </a:lnTo>
                  <a:lnTo>
                    <a:pt x="625346" y="18758"/>
                  </a:lnTo>
                  <a:lnTo>
                    <a:pt x="575018" y="7280"/>
                  </a:lnTo>
                  <a:lnTo>
                    <a:pt x="526611" y="1043"/>
                  </a:lnTo>
                  <a:lnTo>
                    <a:pt x="480149" y="0"/>
                  </a:lnTo>
                  <a:close/>
                </a:path>
              </a:pathLst>
            </a:custGeom>
            <a:solidFill>
              <a:srgbClr val="6979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638473"/>
              <a:ext cx="871855" cy="1470660"/>
            </a:xfrm>
            <a:custGeom>
              <a:avLst/>
              <a:gdLst/>
              <a:ahLst/>
              <a:cxnLst/>
              <a:rect l="l" t="t" r="r" b="b"/>
              <a:pathLst>
                <a:path w="871855" h="1470660">
                  <a:moveTo>
                    <a:pt x="0" y="0"/>
                  </a:moveTo>
                  <a:lnTo>
                    <a:pt x="0" y="1470029"/>
                  </a:lnTo>
                  <a:lnTo>
                    <a:pt x="36907" y="1470371"/>
                  </a:lnTo>
                  <a:lnTo>
                    <a:pt x="85835" y="1466832"/>
                  </a:lnTo>
                  <a:lnTo>
                    <a:pt x="137507" y="1459802"/>
                  </a:lnTo>
                  <a:lnTo>
                    <a:pt x="187887" y="1450476"/>
                  </a:lnTo>
                  <a:lnTo>
                    <a:pt x="236972" y="1438874"/>
                  </a:lnTo>
                  <a:lnTo>
                    <a:pt x="284760" y="1425016"/>
                  </a:lnTo>
                  <a:lnTo>
                    <a:pt x="331250" y="1408923"/>
                  </a:lnTo>
                  <a:lnTo>
                    <a:pt x="376440" y="1390615"/>
                  </a:lnTo>
                  <a:lnTo>
                    <a:pt x="420328" y="1370113"/>
                  </a:lnTo>
                  <a:lnTo>
                    <a:pt x="462912" y="1347438"/>
                  </a:lnTo>
                  <a:lnTo>
                    <a:pt x="504190" y="1322609"/>
                  </a:lnTo>
                  <a:lnTo>
                    <a:pt x="544160" y="1295648"/>
                  </a:lnTo>
                  <a:lnTo>
                    <a:pt x="582821" y="1266574"/>
                  </a:lnTo>
                  <a:lnTo>
                    <a:pt x="620170" y="1235409"/>
                  </a:lnTo>
                  <a:lnTo>
                    <a:pt x="656206" y="1202173"/>
                  </a:lnTo>
                  <a:lnTo>
                    <a:pt x="690927" y="1166886"/>
                  </a:lnTo>
                  <a:lnTo>
                    <a:pt x="724331" y="1129569"/>
                  </a:lnTo>
                  <a:lnTo>
                    <a:pt x="756416" y="1090242"/>
                  </a:lnTo>
                  <a:lnTo>
                    <a:pt x="787180" y="1048926"/>
                  </a:lnTo>
                  <a:lnTo>
                    <a:pt x="816622" y="1005642"/>
                  </a:lnTo>
                  <a:lnTo>
                    <a:pt x="839903" y="963775"/>
                  </a:lnTo>
                  <a:lnTo>
                    <a:pt x="856646" y="920126"/>
                  </a:lnTo>
                  <a:lnTo>
                    <a:pt x="867077" y="874758"/>
                  </a:lnTo>
                  <a:lnTo>
                    <a:pt x="871423" y="827731"/>
                  </a:lnTo>
                  <a:lnTo>
                    <a:pt x="869913" y="779106"/>
                  </a:lnTo>
                  <a:lnTo>
                    <a:pt x="863849" y="729434"/>
                  </a:lnTo>
                  <a:lnTo>
                    <a:pt x="854535" y="681361"/>
                  </a:lnTo>
                  <a:lnTo>
                    <a:pt x="841897" y="634886"/>
                  </a:lnTo>
                  <a:lnTo>
                    <a:pt x="825862" y="590008"/>
                  </a:lnTo>
                  <a:lnTo>
                    <a:pt x="806356" y="546723"/>
                  </a:lnTo>
                  <a:lnTo>
                    <a:pt x="783308" y="505032"/>
                  </a:lnTo>
                  <a:lnTo>
                    <a:pt x="756643" y="464931"/>
                  </a:lnTo>
                  <a:lnTo>
                    <a:pt x="726288" y="426419"/>
                  </a:lnTo>
                  <a:lnTo>
                    <a:pt x="692171" y="389495"/>
                  </a:lnTo>
                  <a:lnTo>
                    <a:pt x="657392" y="355108"/>
                  </a:lnTo>
                  <a:lnTo>
                    <a:pt x="622083" y="321394"/>
                  </a:lnTo>
                  <a:lnTo>
                    <a:pt x="586112" y="288539"/>
                  </a:lnTo>
                  <a:lnTo>
                    <a:pt x="549347" y="256727"/>
                  </a:lnTo>
                  <a:lnTo>
                    <a:pt x="511658" y="226147"/>
                  </a:lnTo>
                  <a:lnTo>
                    <a:pt x="472911" y="196983"/>
                  </a:lnTo>
                  <a:lnTo>
                    <a:pt x="432974" y="169420"/>
                  </a:lnTo>
                  <a:lnTo>
                    <a:pt x="391717" y="143646"/>
                  </a:lnTo>
                  <a:lnTo>
                    <a:pt x="349007" y="119846"/>
                  </a:lnTo>
                  <a:lnTo>
                    <a:pt x="301989" y="95858"/>
                  </a:lnTo>
                  <a:lnTo>
                    <a:pt x="254150" y="73064"/>
                  </a:lnTo>
                  <a:lnTo>
                    <a:pt x="205524" y="52066"/>
                  </a:lnTo>
                  <a:lnTo>
                    <a:pt x="156146" y="33470"/>
                  </a:lnTo>
                  <a:lnTo>
                    <a:pt x="106051" y="17879"/>
                  </a:lnTo>
                  <a:lnTo>
                    <a:pt x="55724" y="6401"/>
                  </a:lnTo>
                  <a:lnTo>
                    <a:pt x="7317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8032621"/>
              <a:ext cx="871855" cy="3575050"/>
            </a:xfrm>
            <a:custGeom>
              <a:avLst/>
              <a:gdLst/>
              <a:ahLst/>
              <a:cxnLst/>
              <a:rect l="l" t="t" r="r" b="b"/>
              <a:pathLst>
                <a:path w="871855" h="3575050">
                  <a:moveTo>
                    <a:pt x="0" y="0"/>
                  </a:moveTo>
                  <a:lnTo>
                    <a:pt x="0" y="3574524"/>
                  </a:lnTo>
                  <a:lnTo>
                    <a:pt x="33505" y="3555703"/>
                  </a:lnTo>
                  <a:lnTo>
                    <a:pt x="76514" y="3530049"/>
                  </a:lnTo>
                  <a:lnTo>
                    <a:pt x="118417" y="3503520"/>
                  </a:lnTo>
                  <a:lnTo>
                    <a:pt x="159213" y="3476117"/>
                  </a:lnTo>
                  <a:lnTo>
                    <a:pt x="198901" y="3447844"/>
                  </a:lnTo>
                  <a:lnTo>
                    <a:pt x="237478" y="3418700"/>
                  </a:lnTo>
                  <a:lnTo>
                    <a:pt x="274941" y="3388690"/>
                  </a:lnTo>
                  <a:lnTo>
                    <a:pt x="311290" y="3357814"/>
                  </a:lnTo>
                  <a:lnTo>
                    <a:pt x="346521" y="3326074"/>
                  </a:lnTo>
                  <a:lnTo>
                    <a:pt x="380634" y="3293472"/>
                  </a:lnTo>
                  <a:lnTo>
                    <a:pt x="413625" y="3260011"/>
                  </a:lnTo>
                  <a:lnTo>
                    <a:pt x="445493" y="3225691"/>
                  </a:lnTo>
                  <a:lnTo>
                    <a:pt x="476236" y="3190515"/>
                  </a:lnTo>
                  <a:lnTo>
                    <a:pt x="505852" y="3154485"/>
                  </a:lnTo>
                  <a:lnTo>
                    <a:pt x="534339" y="3117603"/>
                  </a:lnTo>
                  <a:lnTo>
                    <a:pt x="561695" y="3079870"/>
                  </a:lnTo>
                  <a:lnTo>
                    <a:pt x="587917" y="3041288"/>
                  </a:lnTo>
                  <a:lnTo>
                    <a:pt x="613005" y="3001860"/>
                  </a:lnTo>
                  <a:lnTo>
                    <a:pt x="636955" y="2961587"/>
                  </a:lnTo>
                  <a:lnTo>
                    <a:pt x="659765" y="2920471"/>
                  </a:lnTo>
                  <a:lnTo>
                    <a:pt x="681435" y="2878513"/>
                  </a:lnTo>
                  <a:lnTo>
                    <a:pt x="701961" y="2835717"/>
                  </a:lnTo>
                  <a:lnTo>
                    <a:pt x="721342" y="2792084"/>
                  </a:lnTo>
                  <a:lnTo>
                    <a:pt x="739576" y="2747615"/>
                  </a:lnTo>
                  <a:lnTo>
                    <a:pt x="756660" y="2702312"/>
                  </a:lnTo>
                  <a:lnTo>
                    <a:pt x="772593" y="2656178"/>
                  </a:lnTo>
                  <a:lnTo>
                    <a:pt x="787372" y="2609214"/>
                  </a:lnTo>
                  <a:lnTo>
                    <a:pt x="800996" y="2561423"/>
                  </a:lnTo>
                  <a:lnTo>
                    <a:pt x="813462" y="2512805"/>
                  </a:lnTo>
                  <a:lnTo>
                    <a:pt x="824770" y="2463363"/>
                  </a:lnTo>
                  <a:lnTo>
                    <a:pt x="834915" y="2413099"/>
                  </a:lnTo>
                  <a:lnTo>
                    <a:pt x="843897" y="2362015"/>
                  </a:lnTo>
                  <a:lnTo>
                    <a:pt x="851483" y="2311774"/>
                  </a:lnTo>
                  <a:lnTo>
                    <a:pt x="857832" y="2261706"/>
                  </a:lnTo>
                  <a:lnTo>
                    <a:pt x="862960" y="2211809"/>
                  </a:lnTo>
                  <a:lnTo>
                    <a:pt x="866883" y="2162083"/>
                  </a:lnTo>
                  <a:lnTo>
                    <a:pt x="869616" y="2112526"/>
                  </a:lnTo>
                  <a:lnTo>
                    <a:pt x="871175" y="2063137"/>
                  </a:lnTo>
                  <a:lnTo>
                    <a:pt x="871577" y="2013916"/>
                  </a:lnTo>
                  <a:lnTo>
                    <a:pt x="870837" y="1964862"/>
                  </a:lnTo>
                  <a:lnTo>
                    <a:pt x="868971" y="1915972"/>
                  </a:lnTo>
                  <a:lnTo>
                    <a:pt x="865994" y="1867247"/>
                  </a:lnTo>
                  <a:lnTo>
                    <a:pt x="861923" y="1818685"/>
                  </a:lnTo>
                  <a:lnTo>
                    <a:pt x="856774" y="1770286"/>
                  </a:lnTo>
                  <a:lnTo>
                    <a:pt x="850561" y="1722047"/>
                  </a:lnTo>
                  <a:lnTo>
                    <a:pt x="843301" y="1673969"/>
                  </a:lnTo>
                  <a:lnTo>
                    <a:pt x="835010" y="1626050"/>
                  </a:lnTo>
                  <a:lnTo>
                    <a:pt x="825704" y="1578289"/>
                  </a:lnTo>
                  <a:lnTo>
                    <a:pt x="815398" y="1530685"/>
                  </a:lnTo>
                  <a:lnTo>
                    <a:pt x="804109" y="1483237"/>
                  </a:lnTo>
                  <a:lnTo>
                    <a:pt x="791851" y="1435944"/>
                  </a:lnTo>
                  <a:lnTo>
                    <a:pt x="778641" y="1388805"/>
                  </a:lnTo>
                  <a:lnTo>
                    <a:pt x="764495" y="1341819"/>
                  </a:lnTo>
                  <a:lnTo>
                    <a:pt x="749429" y="1294985"/>
                  </a:lnTo>
                  <a:lnTo>
                    <a:pt x="733457" y="1248302"/>
                  </a:lnTo>
                  <a:lnTo>
                    <a:pt x="716597" y="1201769"/>
                  </a:lnTo>
                  <a:lnTo>
                    <a:pt x="698864" y="1155384"/>
                  </a:lnTo>
                  <a:lnTo>
                    <a:pt x="680274" y="1109148"/>
                  </a:lnTo>
                  <a:lnTo>
                    <a:pt x="660842" y="1063058"/>
                  </a:lnTo>
                  <a:lnTo>
                    <a:pt x="640585" y="1017113"/>
                  </a:lnTo>
                  <a:lnTo>
                    <a:pt x="619517" y="971314"/>
                  </a:lnTo>
                  <a:lnTo>
                    <a:pt x="597796" y="925748"/>
                  </a:lnTo>
                  <a:lnTo>
                    <a:pt x="575573" y="880519"/>
                  </a:lnTo>
                  <a:lnTo>
                    <a:pt x="552856" y="835624"/>
                  </a:lnTo>
                  <a:lnTo>
                    <a:pt x="529648" y="791060"/>
                  </a:lnTo>
                  <a:lnTo>
                    <a:pt x="505955" y="746823"/>
                  </a:lnTo>
                  <a:lnTo>
                    <a:pt x="481780" y="702909"/>
                  </a:lnTo>
                  <a:lnTo>
                    <a:pt x="457131" y="659316"/>
                  </a:lnTo>
                  <a:lnTo>
                    <a:pt x="432010" y="616039"/>
                  </a:lnTo>
                  <a:lnTo>
                    <a:pt x="406424" y="573075"/>
                  </a:lnTo>
                  <a:lnTo>
                    <a:pt x="380377" y="530421"/>
                  </a:lnTo>
                  <a:lnTo>
                    <a:pt x="353874" y="488073"/>
                  </a:lnTo>
                  <a:lnTo>
                    <a:pt x="326920" y="446028"/>
                  </a:lnTo>
                  <a:lnTo>
                    <a:pt x="299520" y="404282"/>
                  </a:lnTo>
                  <a:lnTo>
                    <a:pt x="271679" y="362831"/>
                  </a:lnTo>
                  <a:lnTo>
                    <a:pt x="243402" y="321673"/>
                  </a:lnTo>
                  <a:lnTo>
                    <a:pt x="214693" y="280804"/>
                  </a:lnTo>
                  <a:lnTo>
                    <a:pt x="185559" y="240219"/>
                  </a:lnTo>
                  <a:lnTo>
                    <a:pt x="156002" y="199917"/>
                  </a:lnTo>
                  <a:lnTo>
                    <a:pt x="126029" y="159892"/>
                  </a:lnTo>
                  <a:lnTo>
                    <a:pt x="95645" y="120142"/>
                  </a:lnTo>
                  <a:lnTo>
                    <a:pt x="64854" y="80664"/>
                  </a:lnTo>
                  <a:lnTo>
                    <a:pt x="33662" y="41453"/>
                  </a:lnTo>
                  <a:lnTo>
                    <a:pt x="2072" y="25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312029" y="10300954"/>
            <a:ext cx="12362815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spc="-30" dirty="0">
                <a:solidFill>
                  <a:srgbClr val="2D3E4F"/>
                </a:solidFill>
                <a:latin typeface="Microsoft Sans Serif"/>
                <a:cs typeface="Microsoft Sans Serif"/>
              </a:rPr>
              <a:t>The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2D3E4F"/>
                </a:solidFill>
                <a:latin typeface="Microsoft Sans Serif"/>
                <a:cs typeface="Microsoft Sans Serif"/>
              </a:rPr>
              <a:t>final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step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your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campaign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should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be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collecting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and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2D3E4F"/>
                </a:solidFill>
                <a:latin typeface="Microsoft Sans Serif"/>
                <a:cs typeface="Microsoft Sans Serif"/>
              </a:rPr>
              <a:t>analyzing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your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35" dirty="0">
                <a:solidFill>
                  <a:srgbClr val="2D3E4F"/>
                </a:solidFill>
                <a:latin typeface="Microsoft Sans Serif"/>
                <a:cs typeface="Microsoft Sans Serif"/>
              </a:rPr>
              <a:t>results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2D3E4F"/>
                </a:solidFill>
                <a:latin typeface="Microsoft Sans Serif"/>
                <a:cs typeface="Microsoft Sans Serif"/>
              </a:rPr>
              <a:t>to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understand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what </a:t>
            </a:r>
            <a:r>
              <a:rPr sz="2200" spc="-57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went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well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what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could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be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improved.</a:t>
            </a:r>
            <a:endParaRPr sz="2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Keep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2D3E4F"/>
                </a:solidFill>
                <a:latin typeface="Microsoft Sans Serif"/>
                <a:cs typeface="Microsoft Sans Serif"/>
              </a:rPr>
              <a:t>an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2D3E4F"/>
                </a:solidFill>
                <a:latin typeface="Microsoft Sans Serif"/>
                <a:cs typeface="Microsoft Sans Serif"/>
              </a:rPr>
              <a:t>eye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on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5" dirty="0">
                <a:solidFill>
                  <a:srgbClr val="2D3E4F"/>
                </a:solidFill>
                <a:latin typeface="Microsoft Sans Serif"/>
                <a:cs typeface="Microsoft Sans Serif"/>
              </a:rPr>
              <a:t>metrics,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2D3E4F"/>
                </a:solidFill>
                <a:latin typeface="Microsoft Sans Serif"/>
                <a:cs typeface="Microsoft Sans Serif"/>
              </a:rPr>
              <a:t>such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2D3E4F"/>
                </a:solidFill>
                <a:latin typeface="Microsoft Sans Serif"/>
                <a:cs typeface="Microsoft Sans Serif"/>
              </a:rPr>
              <a:t>as: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12029" y="12570717"/>
            <a:ext cx="5892800" cy="132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45" dirty="0">
                <a:solidFill>
                  <a:srgbClr val="2D3E4F"/>
                </a:solidFill>
                <a:latin typeface="Trebuchet MS"/>
                <a:cs typeface="Trebuchet MS"/>
              </a:rPr>
              <a:t>The </a:t>
            </a:r>
            <a:r>
              <a:rPr sz="2200" b="1" spc="15" dirty="0">
                <a:solidFill>
                  <a:srgbClr val="2D3E4F"/>
                </a:solidFill>
                <a:latin typeface="Trebuchet MS"/>
                <a:cs typeface="Trebuchet MS"/>
              </a:rPr>
              <a:t>total </a:t>
            </a:r>
            <a:r>
              <a:rPr sz="2200" b="1" spc="10" dirty="0">
                <a:solidFill>
                  <a:srgbClr val="2D3E4F"/>
                </a:solidFill>
                <a:latin typeface="Trebuchet MS"/>
                <a:cs typeface="Trebuchet MS"/>
              </a:rPr>
              <a:t>amount </a:t>
            </a:r>
            <a:r>
              <a:rPr sz="2200" b="1" spc="45" dirty="0">
                <a:solidFill>
                  <a:srgbClr val="2D3E4F"/>
                </a:solidFill>
                <a:latin typeface="Trebuchet MS"/>
                <a:cs typeface="Trebuchet MS"/>
              </a:rPr>
              <a:t>of </a:t>
            </a:r>
            <a:r>
              <a:rPr sz="2200" b="1" dirty="0">
                <a:solidFill>
                  <a:srgbClr val="2D3E4F"/>
                </a:solidFill>
                <a:latin typeface="Trebuchet MS"/>
                <a:cs typeface="Trebuchet MS"/>
              </a:rPr>
              <a:t>views: </a:t>
            </a:r>
            <a:r>
              <a:rPr sz="2200" spc="-30" dirty="0">
                <a:solidFill>
                  <a:srgbClr val="2D3E4F"/>
                </a:solidFill>
                <a:latin typeface="Microsoft Sans Serif"/>
                <a:cs typeface="Microsoft Sans Serif"/>
              </a:rPr>
              <a:t>The 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number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 </a:t>
            </a:r>
            <a:r>
              <a:rPr sz="2200" spc="6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2D3E4F"/>
                </a:solidFill>
                <a:latin typeface="Microsoft Sans Serif"/>
                <a:cs typeface="Microsoft Sans Serif"/>
              </a:rPr>
              <a:t>people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that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2D3E4F"/>
                </a:solidFill>
                <a:latin typeface="Microsoft Sans Serif"/>
                <a:cs typeface="Microsoft Sans Serif"/>
              </a:rPr>
              <a:t>arrived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2D3E4F"/>
                </a:solidFill>
                <a:latin typeface="Microsoft Sans Serif"/>
                <a:cs typeface="Microsoft Sans Serif"/>
              </a:rPr>
              <a:t>at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landing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page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your </a:t>
            </a:r>
            <a:r>
              <a:rPr sz="2200" spc="-57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2D3E4F"/>
                </a:solidFill>
                <a:latin typeface="Microsoft Sans Serif"/>
                <a:cs typeface="Microsoft Sans Serif"/>
              </a:rPr>
              <a:t>offer.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12029" y="14307717"/>
            <a:ext cx="5907405" cy="132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25" dirty="0">
                <a:solidFill>
                  <a:srgbClr val="2D3E4F"/>
                </a:solidFill>
                <a:latin typeface="Trebuchet MS"/>
                <a:cs typeface="Trebuchet MS"/>
              </a:rPr>
              <a:t>Downloads/subscriptions/registrations: </a:t>
            </a:r>
            <a:r>
              <a:rPr sz="2200" spc="-30" dirty="0">
                <a:solidFill>
                  <a:srgbClr val="2D3E4F"/>
                </a:solidFill>
                <a:latin typeface="Microsoft Sans Serif"/>
                <a:cs typeface="Microsoft Sans Serif"/>
              </a:rPr>
              <a:t>The </a:t>
            </a:r>
            <a:r>
              <a:rPr sz="2200" spc="-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number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55" dirty="0">
                <a:solidFill>
                  <a:srgbClr val="2D3E4F"/>
                </a:solidFill>
                <a:latin typeface="Microsoft Sans Serif"/>
                <a:cs typeface="Microsoft Sans Serif"/>
              </a:rPr>
              <a:t>people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that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submitted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2D3E4F"/>
                </a:solidFill>
                <a:latin typeface="Microsoft Sans Serif"/>
                <a:cs typeface="Microsoft Sans Serif"/>
              </a:rPr>
              <a:t>a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2D3E4F"/>
                </a:solidFill>
                <a:latin typeface="Microsoft Sans Serif"/>
                <a:cs typeface="Microsoft Sans Serif"/>
              </a:rPr>
              <a:t>form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2D3E4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80" dirty="0">
                <a:solidFill>
                  <a:srgbClr val="2D3E4F"/>
                </a:solidFill>
                <a:latin typeface="Microsoft Sans Serif"/>
                <a:cs typeface="Microsoft Sans Serif"/>
              </a:rPr>
              <a:t>get </a:t>
            </a:r>
            <a:r>
              <a:rPr sz="2200" spc="-57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85" dirty="0">
                <a:solidFill>
                  <a:srgbClr val="2D3E4F"/>
                </a:solidFill>
                <a:latin typeface="Microsoft Sans Serif"/>
                <a:cs typeface="Microsoft Sans Serif"/>
              </a:rPr>
              <a:t>access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2D3E4F"/>
                </a:solidFill>
                <a:latin typeface="Microsoft Sans Serif"/>
                <a:cs typeface="Microsoft Sans Serif"/>
              </a:rPr>
              <a:t>to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your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2D3E4F"/>
                </a:solidFill>
                <a:latin typeface="Microsoft Sans Serif"/>
                <a:cs typeface="Microsoft Sans Serif"/>
              </a:rPr>
              <a:t>offer.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12029" y="16044718"/>
            <a:ext cx="5915025" cy="132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45" dirty="0">
                <a:solidFill>
                  <a:srgbClr val="2D3E4F"/>
                </a:solidFill>
                <a:latin typeface="Arial"/>
                <a:cs typeface="Arial"/>
              </a:rPr>
              <a:t>Conversion</a:t>
            </a:r>
            <a:r>
              <a:rPr sz="2200" b="1" spc="40" dirty="0">
                <a:solidFill>
                  <a:srgbClr val="2D3E4F"/>
                </a:solidFill>
                <a:latin typeface="Arial"/>
                <a:cs typeface="Arial"/>
              </a:rPr>
              <a:t> </a:t>
            </a:r>
            <a:r>
              <a:rPr sz="2200" b="1" spc="20" dirty="0">
                <a:solidFill>
                  <a:srgbClr val="2D3E4F"/>
                </a:solidFill>
                <a:latin typeface="Arial"/>
                <a:cs typeface="Arial"/>
              </a:rPr>
              <a:t>rate:</a:t>
            </a:r>
            <a:r>
              <a:rPr sz="2200" b="1" dirty="0">
                <a:solidFill>
                  <a:srgbClr val="2D3E4F"/>
                </a:solidFill>
                <a:latin typeface="Arial"/>
                <a:cs typeface="Arial"/>
              </a:rPr>
              <a:t> </a:t>
            </a:r>
            <a:r>
              <a:rPr sz="2200" spc="-60" dirty="0">
                <a:solidFill>
                  <a:srgbClr val="2D3E4F"/>
                </a:solidFill>
                <a:latin typeface="Microsoft Sans Serif"/>
                <a:cs typeface="Microsoft Sans Serif"/>
              </a:rPr>
              <a:t>It’s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number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downloads </a:t>
            </a:r>
            <a:r>
              <a:rPr sz="2200" spc="-57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2D3E4F"/>
                </a:solidFill>
                <a:latin typeface="Microsoft Sans Serif"/>
                <a:cs typeface="Microsoft Sans Serif"/>
              </a:rPr>
              <a:t>divided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by the 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number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 </a:t>
            </a:r>
            <a:r>
              <a:rPr sz="2200" spc="-35" dirty="0">
                <a:solidFill>
                  <a:srgbClr val="2D3E4F"/>
                </a:solidFill>
                <a:latin typeface="Microsoft Sans Serif"/>
                <a:cs typeface="Microsoft Sans Serif"/>
              </a:rPr>
              <a:t>views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the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landing </a:t>
            </a:r>
            <a:r>
              <a:rPr sz="2200" spc="3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page,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and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then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multiplying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by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2D3E4F"/>
                </a:solidFill>
                <a:latin typeface="Microsoft Sans Serif"/>
                <a:cs typeface="Microsoft Sans Serif"/>
              </a:rPr>
              <a:t>100.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21117" y="12571276"/>
            <a:ext cx="5607050" cy="2631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2D3E4F"/>
                </a:solidFill>
                <a:latin typeface="Arial"/>
                <a:cs typeface="Arial"/>
              </a:rPr>
              <a:t>Return</a:t>
            </a:r>
            <a:r>
              <a:rPr sz="2200" b="1" spc="35" dirty="0">
                <a:solidFill>
                  <a:srgbClr val="2D3E4F"/>
                </a:solidFill>
                <a:latin typeface="Arial"/>
                <a:cs typeface="Arial"/>
              </a:rPr>
              <a:t> </a:t>
            </a:r>
            <a:r>
              <a:rPr sz="2200" b="1" spc="-45" dirty="0">
                <a:solidFill>
                  <a:srgbClr val="2D3E4F"/>
                </a:solidFill>
                <a:latin typeface="Arial"/>
                <a:cs typeface="Arial"/>
              </a:rPr>
              <a:t>on</a:t>
            </a:r>
            <a:r>
              <a:rPr sz="2200" b="1" spc="35" dirty="0">
                <a:solidFill>
                  <a:srgbClr val="2D3E4F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2D3E4F"/>
                </a:solidFill>
                <a:latin typeface="Arial"/>
                <a:cs typeface="Arial"/>
              </a:rPr>
              <a:t>investment</a:t>
            </a:r>
            <a:r>
              <a:rPr sz="2200" b="1" spc="40" dirty="0">
                <a:solidFill>
                  <a:srgbClr val="2D3E4F"/>
                </a:solidFill>
                <a:latin typeface="Arial"/>
                <a:cs typeface="Arial"/>
              </a:rPr>
              <a:t> </a:t>
            </a:r>
            <a:r>
              <a:rPr sz="2200" b="1" spc="-30" dirty="0">
                <a:solidFill>
                  <a:srgbClr val="2D3E4F"/>
                </a:solidFill>
                <a:latin typeface="Arial"/>
                <a:cs typeface="Arial"/>
              </a:rPr>
              <a:t>(ROI):</a:t>
            </a:r>
            <a:r>
              <a:rPr sz="2200" b="1" spc="35" dirty="0">
                <a:solidFill>
                  <a:srgbClr val="2D3E4F"/>
                </a:solidFill>
                <a:latin typeface="Arial"/>
                <a:cs typeface="Arial"/>
              </a:rPr>
              <a:t> </a:t>
            </a:r>
            <a:r>
              <a:rPr sz="2200" spc="-60" dirty="0">
                <a:solidFill>
                  <a:srgbClr val="2D3E4F"/>
                </a:solidFill>
                <a:latin typeface="Microsoft Sans Serif"/>
                <a:cs typeface="Microsoft Sans Serif"/>
              </a:rPr>
              <a:t>It’s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2D3E4F"/>
                </a:solidFill>
                <a:latin typeface="Microsoft Sans Serif"/>
                <a:cs typeface="Microsoft Sans Serif"/>
              </a:rPr>
              <a:t>used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for </a:t>
            </a:r>
            <a:r>
              <a:rPr sz="2200" spc="4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2D3E4F"/>
                </a:solidFill>
                <a:latin typeface="Microsoft Sans Serif"/>
                <a:cs typeface="Microsoft Sans Serif"/>
              </a:rPr>
              <a:t>measuring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probability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gaining </a:t>
            </a:r>
            <a:r>
              <a:rPr sz="2200" spc="-85" dirty="0">
                <a:solidFill>
                  <a:srgbClr val="2D3E4F"/>
                </a:solidFill>
                <a:latin typeface="Microsoft Sans Serif"/>
                <a:cs typeface="Microsoft Sans Serif"/>
              </a:rPr>
              <a:t>a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2D3E4F"/>
                </a:solidFill>
                <a:latin typeface="Microsoft Sans Serif"/>
                <a:cs typeface="Microsoft Sans Serif"/>
              </a:rPr>
              <a:t>return </a:t>
            </a:r>
            <a:r>
              <a:rPr sz="2200" spc="-56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from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2D3E4F"/>
                </a:solidFill>
                <a:latin typeface="Microsoft Sans Serif"/>
                <a:cs typeface="Microsoft Sans Serif"/>
              </a:rPr>
              <a:t>an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investment.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10" dirty="0">
                <a:solidFill>
                  <a:srgbClr val="2D3E4F"/>
                </a:solidFill>
                <a:latin typeface="Microsoft Sans Serif"/>
                <a:cs typeface="Microsoft Sans Serif"/>
              </a:rPr>
              <a:t>You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2D3E4F"/>
                </a:solidFill>
                <a:latin typeface="Microsoft Sans Serif"/>
                <a:cs typeface="Microsoft Sans Serif"/>
              </a:rPr>
              <a:t>can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2D3E4F"/>
                </a:solidFill>
                <a:latin typeface="Microsoft Sans Serif"/>
                <a:cs typeface="Microsoft Sans Serif"/>
              </a:rPr>
              <a:t>calculate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2D3E4F"/>
                </a:solidFill>
                <a:latin typeface="Microsoft Sans Serif"/>
                <a:cs typeface="Microsoft Sans Serif"/>
              </a:rPr>
              <a:t>it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by </a:t>
            </a:r>
            <a:r>
              <a:rPr sz="2200" spc="4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2D3E4F"/>
                </a:solidFill>
                <a:latin typeface="Microsoft Sans Serif"/>
                <a:cs typeface="Microsoft Sans Serif"/>
              </a:rPr>
              <a:t>dividing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net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2D3E4F"/>
                </a:solidFill>
                <a:latin typeface="Microsoft Sans Serif"/>
                <a:cs typeface="Microsoft Sans Serif"/>
              </a:rPr>
              <a:t>return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on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investment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by</a:t>
            </a:r>
            <a:endParaRPr sz="2200">
              <a:latin typeface="Microsoft Sans Serif"/>
              <a:cs typeface="Microsoft Sans Serif"/>
            </a:endParaRPr>
          </a:p>
          <a:p>
            <a:pPr marL="12700" marR="511175">
              <a:lnSpc>
                <a:spcPct val="129500"/>
              </a:lnSpc>
            </a:pP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the</a:t>
            </a:r>
            <a:r>
              <a:rPr sz="2200" spc="1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2D3E4F"/>
                </a:solidFill>
                <a:latin typeface="Microsoft Sans Serif"/>
                <a:cs typeface="Microsoft Sans Serif"/>
              </a:rPr>
              <a:t>total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2D3E4F"/>
                </a:solidFill>
                <a:latin typeface="Microsoft Sans Serif"/>
                <a:cs typeface="Microsoft Sans Serif"/>
              </a:rPr>
              <a:t>cost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</a:t>
            </a:r>
            <a:r>
              <a:rPr sz="2200" spc="1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investment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and</a:t>
            </a:r>
            <a:r>
              <a:rPr sz="2200" spc="1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then </a:t>
            </a:r>
            <a:r>
              <a:rPr sz="2200" spc="-57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multiplying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2D3E4F"/>
                </a:solidFill>
                <a:latin typeface="Microsoft Sans Serif"/>
                <a:cs typeface="Microsoft Sans Serif"/>
              </a:rPr>
              <a:t>it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by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2D3E4F"/>
                </a:solidFill>
                <a:latin typeface="Microsoft Sans Serif"/>
                <a:cs typeface="Microsoft Sans Serif"/>
              </a:rPr>
              <a:t>100.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21117" y="15611236"/>
            <a:ext cx="5820410" cy="219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sz="2200" b="1" spc="-35" dirty="0">
                <a:solidFill>
                  <a:srgbClr val="2D3E4F"/>
                </a:solidFill>
                <a:latin typeface="Arial"/>
                <a:cs typeface="Arial"/>
              </a:rPr>
              <a:t>Cost</a:t>
            </a:r>
            <a:r>
              <a:rPr sz="2200" b="1" spc="40" dirty="0">
                <a:solidFill>
                  <a:srgbClr val="2D3E4F"/>
                </a:solidFill>
                <a:latin typeface="Arial"/>
                <a:cs typeface="Arial"/>
              </a:rPr>
              <a:t> per </a:t>
            </a:r>
            <a:r>
              <a:rPr sz="2200" b="1" spc="-20" dirty="0">
                <a:solidFill>
                  <a:srgbClr val="2D3E4F"/>
                </a:solidFill>
                <a:latin typeface="Arial"/>
                <a:cs typeface="Arial"/>
              </a:rPr>
              <a:t>lead:</a:t>
            </a:r>
            <a:r>
              <a:rPr sz="2200" b="1" spc="40" dirty="0">
                <a:solidFill>
                  <a:srgbClr val="2D3E4F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2D3E4F"/>
                </a:solidFill>
                <a:latin typeface="Microsoft Sans Serif"/>
                <a:cs typeface="Microsoft Sans Serif"/>
              </a:rPr>
              <a:t>It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2D3E4F"/>
                </a:solidFill>
                <a:latin typeface="Microsoft Sans Serif"/>
                <a:cs typeface="Microsoft Sans Serif"/>
              </a:rPr>
              <a:t>measures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how </a:t>
            </a:r>
            <a:r>
              <a:rPr sz="2200" spc="5" dirty="0">
                <a:solidFill>
                  <a:srgbClr val="2D3E4F"/>
                </a:solidFill>
                <a:latin typeface="Microsoft Sans Serif"/>
                <a:cs typeface="Microsoft Sans Serif"/>
              </a:rPr>
              <a:t>cost-effective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 your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marketing </a:t>
            </a:r>
            <a:r>
              <a:rPr sz="2200" spc="-10" dirty="0">
                <a:solidFill>
                  <a:srgbClr val="2D3E4F"/>
                </a:solidFill>
                <a:latin typeface="Microsoft Sans Serif"/>
                <a:cs typeface="Microsoft Sans Serif"/>
              </a:rPr>
              <a:t>campaigns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45" dirty="0">
                <a:solidFill>
                  <a:srgbClr val="2D3E4F"/>
                </a:solidFill>
                <a:latin typeface="Microsoft Sans Serif"/>
                <a:cs typeface="Microsoft Sans Serif"/>
              </a:rPr>
              <a:t>are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2D3E4F"/>
                </a:solidFill>
                <a:latin typeface="Microsoft Sans Serif"/>
                <a:cs typeface="Microsoft Sans Serif"/>
              </a:rPr>
              <a:t>when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2D3E4F"/>
                </a:solidFill>
                <a:latin typeface="Microsoft Sans Serif"/>
                <a:cs typeface="Microsoft Sans Serif"/>
              </a:rPr>
              <a:t>it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5" dirty="0">
                <a:solidFill>
                  <a:srgbClr val="2D3E4F"/>
                </a:solidFill>
                <a:latin typeface="Microsoft Sans Serif"/>
                <a:cs typeface="Microsoft Sans Serif"/>
              </a:rPr>
              <a:t>comes </a:t>
            </a:r>
            <a:r>
              <a:rPr sz="2200" spc="-1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0" dirty="0">
                <a:solidFill>
                  <a:srgbClr val="2D3E4F"/>
                </a:solidFill>
                <a:latin typeface="Microsoft Sans Serif"/>
                <a:cs typeface="Microsoft Sans Serif"/>
              </a:rPr>
              <a:t>to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30" dirty="0">
                <a:solidFill>
                  <a:srgbClr val="2D3E4F"/>
                </a:solidFill>
                <a:latin typeface="Microsoft Sans Serif"/>
                <a:cs typeface="Microsoft Sans Serif"/>
              </a:rPr>
              <a:t>generating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2D3E4F"/>
                </a:solidFill>
                <a:latin typeface="Microsoft Sans Serif"/>
                <a:cs typeface="Microsoft Sans Serif"/>
              </a:rPr>
              <a:t>leads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for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your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80" dirty="0">
                <a:solidFill>
                  <a:srgbClr val="2D3E4F"/>
                </a:solidFill>
                <a:latin typeface="Microsoft Sans Serif"/>
                <a:cs typeface="Microsoft Sans Serif"/>
              </a:rPr>
              <a:t>sales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5" dirty="0">
                <a:solidFill>
                  <a:srgbClr val="2D3E4F"/>
                </a:solidFill>
                <a:latin typeface="Microsoft Sans Serif"/>
                <a:cs typeface="Microsoft Sans Serif"/>
              </a:rPr>
              <a:t>team.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10" dirty="0">
                <a:solidFill>
                  <a:srgbClr val="2D3E4F"/>
                </a:solidFill>
                <a:latin typeface="Microsoft Sans Serif"/>
                <a:cs typeface="Microsoft Sans Serif"/>
              </a:rPr>
              <a:t>You </a:t>
            </a:r>
            <a:r>
              <a:rPr sz="2200" spc="-10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40" dirty="0">
                <a:solidFill>
                  <a:srgbClr val="2D3E4F"/>
                </a:solidFill>
                <a:latin typeface="Microsoft Sans Serif"/>
                <a:cs typeface="Microsoft Sans Serif"/>
              </a:rPr>
              <a:t>can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2D3E4F"/>
                </a:solidFill>
                <a:latin typeface="Microsoft Sans Serif"/>
                <a:cs typeface="Microsoft Sans Serif"/>
              </a:rPr>
              <a:t>calculate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70" dirty="0">
                <a:solidFill>
                  <a:srgbClr val="2D3E4F"/>
                </a:solidFill>
                <a:latin typeface="Microsoft Sans Serif"/>
                <a:cs typeface="Microsoft Sans Serif"/>
              </a:rPr>
              <a:t>it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by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2D3E4F"/>
                </a:solidFill>
                <a:latin typeface="Microsoft Sans Serif"/>
                <a:cs typeface="Microsoft Sans Serif"/>
              </a:rPr>
              <a:t>dividing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the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50" dirty="0">
                <a:solidFill>
                  <a:srgbClr val="2D3E4F"/>
                </a:solidFill>
                <a:latin typeface="Microsoft Sans Serif"/>
                <a:cs typeface="Microsoft Sans Serif"/>
              </a:rPr>
              <a:t>total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amount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 </a:t>
            </a:r>
            <a:r>
              <a:rPr sz="2200" spc="-57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10" dirty="0">
                <a:solidFill>
                  <a:srgbClr val="2D3E4F"/>
                </a:solidFill>
                <a:latin typeface="Microsoft Sans Serif"/>
                <a:cs typeface="Microsoft Sans Serif"/>
              </a:rPr>
              <a:t>investment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by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40" dirty="0">
                <a:solidFill>
                  <a:srgbClr val="2D3E4F"/>
                </a:solidFill>
                <a:latin typeface="Microsoft Sans Serif"/>
                <a:cs typeface="Microsoft Sans Serif"/>
              </a:rPr>
              <a:t>the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number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60" dirty="0">
                <a:solidFill>
                  <a:srgbClr val="2D3E4F"/>
                </a:solidFill>
                <a:latin typeface="Microsoft Sans Serif"/>
                <a:cs typeface="Microsoft Sans Serif"/>
              </a:rPr>
              <a:t>of</a:t>
            </a:r>
            <a:r>
              <a:rPr sz="2200" spc="20" dirty="0">
                <a:solidFill>
                  <a:srgbClr val="2D3E4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2D3E4F"/>
                </a:solidFill>
                <a:latin typeface="Microsoft Sans Serif"/>
                <a:cs typeface="Microsoft Sans Serif"/>
              </a:rPr>
              <a:t>leads</a:t>
            </a:r>
            <a:r>
              <a:rPr sz="2200" spc="25" dirty="0">
                <a:solidFill>
                  <a:srgbClr val="2D3E4F"/>
                </a:solidFill>
                <a:latin typeface="Microsoft Sans Serif"/>
                <a:cs typeface="Microsoft Sans Serif"/>
              </a:rPr>
              <a:t> generated.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fld id="{81D60167-4931-47E6-BA6A-407CBD079E47}" type="slidenum">
              <a:rPr spc="15" dirty="0"/>
              <a:t>14</a:t>
            </a:fld>
            <a:endParaRPr spc="1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1970</TotalTime>
  <Words>3119</Words>
  <Application>Microsoft Office PowerPoint</Application>
  <PresentationFormat>Custom</PresentationFormat>
  <Paragraphs>204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Microsoft Sans Serif</vt:lpstr>
      <vt:lpstr>Montserrat</vt:lpstr>
      <vt:lpstr>Times New Roman</vt:lpstr>
      <vt:lpstr>Trebuchet MS</vt:lpstr>
      <vt:lpstr>Office Theme</vt:lpstr>
      <vt:lpstr>An Introduction  to Lead Generation</vt:lpstr>
      <vt:lpstr>Table of Contents</vt:lpstr>
      <vt:lpstr>Introduction</vt:lpstr>
      <vt:lpstr>What actually is a lead?</vt:lpstr>
      <vt:lpstr>PowerPoint Presentation</vt:lpstr>
      <vt:lpstr>Lead generation: first steps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 to Lead Gen</dc:title>
  <cp:lastModifiedBy>Clivens Junior SENAT</cp:lastModifiedBy>
  <cp:revision>6</cp:revision>
  <dcterms:created xsi:type="dcterms:W3CDTF">2022-07-06T01:02:40Z</dcterms:created>
  <dcterms:modified xsi:type="dcterms:W3CDTF">2022-12-12T01:45:34Z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2022-03-21T00:00:00Z</vt:filetime>
  </property>
  <property fmtid="{D5CDD505-2E9C-101B-9397-08002B2CF9AE}" pid="3" name="Creator">
    <vt:lpwstr>Adobe InDesign 17.1 (Macintosh)</vt:lpwstr>
  </property>
  <property fmtid="{D5CDD505-2E9C-101B-9397-08002B2CF9AE}" pid="4" name="LastSaved">
    <vt:filetime>2022-07-06T00:00:00Z</vt:filetime>
  </property>
</Properties>
</file>